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handoutMasterIdLst>
    <p:handoutMasterId r:id="rId13"/>
  </p:handoutMasterIdLst>
  <p:sldIdLst>
    <p:sldId id="521" r:id="rId2"/>
    <p:sldId id="490" r:id="rId3"/>
    <p:sldId id="491" r:id="rId4"/>
    <p:sldId id="492" r:id="rId5"/>
    <p:sldId id="522" r:id="rId6"/>
    <p:sldId id="495" r:id="rId7"/>
    <p:sldId id="523" r:id="rId8"/>
    <p:sldId id="524" r:id="rId9"/>
    <p:sldId id="496" r:id="rId10"/>
    <p:sldId id="498"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3" autoAdjust="0"/>
    <p:restoredTop sz="96086" autoAdjust="0"/>
  </p:normalViewPr>
  <p:slideViewPr>
    <p:cSldViewPr>
      <p:cViewPr varScale="1">
        <p:scale>
          <a:sx n="102" d="100"/>
          <a:sy n="102" d="100"/>
        </p:scale>
        <p:origin x="12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74" d="100"/>
          <a:sy n="74" d="100"/>
        </p:scale>
        <p:origin x="320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sz="1000">
                <a:latin typeface="Arial" panose="020B0604020202020204" pitchFamily="34" charset="0"/>
                <a:cs typeface="Arial" panose="020B0604020202020204" pitchFamily="34" charset="0"/>
              </a:rPr>
              <a:t>Class – The Life Of Christ (222)</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r>
              <a:rPr lang="en-US" sz="1000">
                <a:latin typeface="Arial" panose="020B0604020202020204" pitchFamily="34" charset="0"/>
                <a:cs typeface="Arial" panose="020B0604020202020204" pitchFamily="34" charset="0"/>
              </a:rPr>
              <a:t>8/19/2020 pm</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r>
              <a:rPr lang="en-US" sz="1000">
                <a:latin typeface="Arial" panose="020B0604020202020204" pitchFamily="34" charset="0"/>
                <a:cs typeface="Arial" panose="020B0604020202020204" pitchFamily="34" charset="0"/>
              </a:rPr>
              <a:t>Chris Simmons</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BB287F88-45EE-45D4-9D26-9D128B87E348}" type="slidenum">
              <a:rPr lang="en-US" sz="1000" smtClean="0">
                <a:latin typeface="Arial" panose="020B0604020202020204" pitchFamily="34" charset="0"/>
                <a:cs typeface="Arial" panose="020B0604020202020204" pitchFamily="34" charset="0"/>
              </a:rPr>
              <a:p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r>
              <a:rPr lang="en-US"/>
              <a:t>Class – The Life Of Christ (222)</a:t>
            </a:r>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r>
              <a:rPr lang="en-US"/>
              <a:t>8/19/2020 pm</a:t>
            </a:r>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r>
              <a:rPr lang="en-US"/>
              <a:t>Chris Simmons</a:t>
            </a:r>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B82BDFBE-646C-4282-B86A-8E48B8D76660}" type="slidenum">
              <a:rPr lang="en-US" smtClean="0"/>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1</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89E8E12-9955-4F25-9280-11A0392DD723}"/>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FEF087B6-8F00-4C78-B6BB-1BB7D7D01E02}"/>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13DDB854-C459-4811-8138-83B3CFD14396}"/>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112866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Hell - Gehenna - Valley of Hinnom. The references to the worm and the fire speaking to the actual valley of Hinnom. </a:t>
            </a:r>
          </a:p>
          <a:p>
            <a:pPr algn="l"/>
            <a:r>
              <a:rPr lang="en-US" dirty="0"/>
              <a:t>where filth and debris are continually infested with worms and maggots. There the worms never cease to exist and the fire is never extinguished, an apt description of eternal or unceasing punishment in the pain and torment of the lake that burns</a:t>
            </a:r>
          </a:p>
          <a:p>
            <a:pPr algn="l"/>
            <a:r>
              <a:rPr lang="en-US" dirty="0"/>
              <a:t>with fire and brimstone (see Matt. 25:41, 46; 2 Thess. 1:7-9; Rev. 14:11; 21:8). Here Jesus alludes to, but does not state directly, the</a:t>
            </a:r>
          </a:p>
          <a:p>
            <a:pPr defTabSz="948507">
              <a:defRPr/>
            </a:pPr>
            <a:r>
              <a:rPr lang="en-US" dirty="0"/>
              <a:t>doctrine of eternal punishment. (Truth Commentary)</a:t>
            </a:r>
            <a:r>
              <a:rPr lang="en-US" dirty="0">
                <a:latin typeface="Lucida Bright" panose="02040602050505020304" pitchFamily="18" charset="0"/>
              </a:rPr>
              <a:t> </a:t>
            </a:r>
          </a:p>
          <a:p>
            <a:pPr defTabSz="948507">
              <a:defRPr/>
            </a:pPr>
            <a:r>
              <a:rPr lang="en-US" dirty="0">
                <a:latin typeface="Lucida Bright" panose="02040602050505020304" pitchFamily="18" charset="0"/>
              </a:rPr>
              <a:t>Watch out for the leeches in your life! </a:t>
            </a:r>
          </a:p>
          <a:p>
            <a:pPr defTabSz="948507">
              <a:defRPr/>
            </a:pPr>
            <a:endParaRPr lang="en-US" dirty="0">
              <a:latin typeface="Lucida Bright" panose="02040602050505020304" pitchFamily="18" charset="0"/>
            </a:endParaRPr>
          </a:p>
          <a:p>
            <a:pPr defTabSz="948507">
              <a:defRPr/>
            </a:pPr>
            <a:endParaRPr lang="en-US" dirty="0">
              <a:latin typeface="Lucida Bright" panose="02040602050505020304" pitchFamily="18" charset="0"/>
            </a:endParaRPr>
          </a:p>
          <a:p>
            <a:pPr algn="l"/>
            <a:r>
              <a:rPr lang="en-US" dirty="0"/>
              <a:t>Reminds me of the </a:t>
            </a:r>
            <a:r>
              <a:rPr lang="en-US" dirty="0" err="1"/>
              <a:t>childrens</a:t>
            </a:r>
            <a:r>
              <a:rPr lang="en-US" dirty="0"/>
              <a:t> song: </a:t>
            </a:r>
            <a:r>
              <a:rPr lang="en-US" b="0" i="0" dirty="0">
                <a:solidFill>
                  <a:srgbClr val="000000"/>
                </a:solidFill>
                <a:effectLst/>
                <a:latin typeface="Times" panose="02020603050405020304" pitchFamily="18" charset="0"/>
              </a:rPr>
              <a:t>O be careful little eyes what you see; O be careful little hands what you do; O be careful little feet where you go</a:t>
            </a:r>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10</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3A573C91-ACAF-4523-8668-3C07E787DE1C}"/>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57ECFD66-3624-4CB4-91D6-52A013A06F3D}"/>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B0295F7F-49FD-4730-BA21-CB7E1E9BA371}"/>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144336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“Stumble” - lead astray, lead into sin. (Zodhiates) </a:t>
            </a:r>
          </a:p>
          <a:p>
            <a:pPr algn="l"/>
            <a:endParaRPr lang="en-US" dirty="0"/>
          </a:p>
          <a:p>
            <a:pPr algn="l"/>
            <a:r>
              <a:rPr lang="en-US" dirty="0"/>
              <a:t>How can we be a stumbling block to a young, growing new creature in Christ? </a:t>
            </a:r>
            <a:r>
              <a:rPr lang="en-US" b="1" u="sng" dirty="0"/>
              <a:t>Acts 26:22; Rev. 11:18; 13:16; 19:18; 20:12, “the small and the great”</a:t>
            </a:r>
            <a:r>
              <a:rPr lang="en-US" dirty="0"/>
              <a:t>. Rev. 3:8, You have a little power/strength.</a:t>
            </a:r>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2</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52AA39AA-EEC8-4886-B4E1-69340D5716E6}"/>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2C835A03-0C10-40E2-B00D-71592D829C03}"/>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7190A95D-4030-4F37-B415-B36AD013201D}"/>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27586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Times-Roman"/>
              </a:rPr>
              <a:t>Causing another to sin is so horrible, dying a horrible death would be the best thing for such a person.</a:t>
            </a:r>
          </a:p>
          <a:p>
            <a:pPr algn="l"/>
            <a:endParaRPr lang="en-US" dirty="0">
              <a:latin typeface="Lucida Bright" panose="02040602050505020304" pitchFamily="18" charset="0"/>
            </a:endParaRPr>
          </a:p>
          <a:p>
            <a:pPr defTabSz="948507">
              <a:defRPr/>
            </a:pPr>
            <a:r>
              <a:rPr lang="en-US" dirty="0">
                <a:latin typeface="Lucida Bright" panose="02040602050505020304" pitchFamily="18" charset="0"/>
              </a:rPr>
              <a:t>A death sentence! Why?</a:t>
            </a:r>
          </a:p>
          <a:p>
            <a:pPr algn="l"/>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3</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AEEF24B2-5A33-4AC0-BAA1-24EC8FE9B177}"/>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D34FABC3-D805-4664-88BE-C433B0E4C7EF}"/>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68ED46A7-978C-47B8-B705-3DC03CA108D9}"/>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319708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4</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F814F36E-0821-4E9D-A94F-41A546EF1149}"/>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2B28A31E-CC01-4917-973B-E3DE8160D545}"/>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442CB1E6-963F-46AA-ADE2-FE85FD91D3AC}"/>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203992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Lucida Bright" panose="02040602050505020304" pitchFamily="18" charset="0"/>
              </a:rPr>
              <a:t>Prov 4:14-16</a:t>
            </a:r>
          </a:p>
          <a:p>
            <a:pPr algn="l"/>
            <a:r>
              <a:rPr lang="en-US" dirty="0" err="1">
                <a:latin typeface="Lucida Bright" panose="02040602050505020304" pitchFamily="18" charset="0"/>
              </a:rPr>
              <a:t>aDo</a:t>
            </a:r>
            <a:r>
              <a:rPr lang="en-US" dirty="0">
                <a:latin typeface="Lucida Bright" panose="02040602050505020304" pitchFamily="18" charset="0"/>
              </a:rPr>
              <a:t> not enter the path of the wicked</a:t>
            </a:r>
          </a:p>
          <a:p>
            <a:pPr algn="l"/>
            <a:r>
              <a:rPr lang="en-US" dirty="0">
                <a:latin typeface="Lucida Bright" panose="02040602050505020304" pitchFamily="18" charset="0"/>
              </a:rPr>
              <a:t>And do not proceed in the way of evil men. </a:t>
            </a:r>
          </a:p>
          <a:p>
            <a:pPr algn="l"/>
            <a:r>
              <a:rPr lang="en-US" dirty="0">
                <a:latin typeface="Lucida Bright" panose="02040602050505020304" pitchFamily="18" charset="0"/>
              </a:rPr>
              <a:t>15 Avoid it, do not pass by it;</a:t>
            </a:r>
          </a:p>
          <a:p>
            <a:pPr algn="l"/>
            <a:r>
              <a:rPr lang="en-US" dirty="0">
                <a:latin typeface="Lucida Bright" panose="02040602050505020304" pitchFamily="18" charset="0"/>
              </a:rPr>
              <a:t>Turn away from it and pass on. </a:t>
            </a:r>
          </a:p>
          <a:p>
            <a:pPr algn="l"/>
            <a:r>
              <a:rPr lang="en-US" dirty="0">
                <a:latin typeface="Lucida Bright" panose="02040602050505020304" pitchFamily="18" charset="0"/>
              </a:rPr>
              <a:t>16 For they cannot sleep unless they do evil;</a:t>
            </a:r>
          </a:p>
          <a:p>
            <a:pPr algn="l"/>
            <a:r>
              <a:rPr lang="en-US" dirty="0">
                <a:latin typeface="Lucida Bright" panose="02040602050505020304" pitchFamily="18" charset="0"/>
              </a:rPr>
              <a:t>And they are robbed of sleep unless they make someone stumble. </a:t>
            </a:r>
          </a:p>
          <a:p>
            <a:pPr algn="l"/>
            <a:endParaRPr lang="en-US" dirty="0">
              <a:latin typeface="Lucida Bright" panose="02040602050505020304" pitchFamily="18" charset="0"/>
            </a:endParaRPr>
          </a:p>
          <a:p>
            <a:pPr algn="l"/>
            <a:r>
              <a:rPr lang="en-US" dirty="0">
                <a:latin typeface="Lucida Bright" panose="02040602050505020304" pitchFamily="18" charset="0"/>
              </a:rPr>
              <a:t>Prov 3:21-26</a:t>
            </a:r>
          </a:p>
          <a:p>
            <a:pPr algn="l"/>
            <a:r>
              <a:rPr lang="en-US" dirty="0">
                <a:latin typeface="Lucida Bright" panose="02040602050505020304" pitchFamily="18" charset="0"/>
              </a:rPr>
              <a:t>My son, let them not vanish from your sight ;Keep sound wisdom and discretion, 22 So they will be life to your soul And adornment to your neck. 23 Then you will walk in your way securely And your foot will not stumble. 24 When you lie down, you will not be afraid; When you lie down, your sleep will be sweet. 25 Do not be afraid of sudden fear Nor of the onslaught of the wicked when it comes; 26 For the Lord will be your confidence And will keep your foot from being caught. </a:t>
            </a:r>
          </a:p>
          <a:p>
            <a:pPr algn="l"/>
            <a:endParaRPr lang="en-US" dirty="0">
              <a:latin typeface="Lucida Bright" panose="02040602050505020304" pitchFamily="18" charset="0"/>
            </a:endParaRPr>
          </a:p>
          <a:p>
            <a:pPr algn="l"/>
            <a:r>
              <a:rPr lang="en-US" dirty="0">
                <a:latin typeface="Lucida Bright" panose="02040602050505020304" pitchFamily="18" charset="0"/>
              </a:rPr>
              <a:t>Prov 24:16</a:t>
            </a:r>
          </a:p>
          <a:p>
            <a:pPr algn="l"/>
            <a:r>
              <a:rPr lang="en-US" dirty="0">
                <a:latin typeface="Lucida Bright" panose="02040602050505020304" pitchFamily="18" charset="0"/>
              </a:rPr>
              <a:t>6 For a righteous man falls seven times, and rises again, But the wicked stumble in time of calamity. </a:t>
            </a:r>
          </a:p>
          <a:p>
            <a:pPr algn="l"/>
            <a:endParaRPr lang="en-US" dirty="0">
              <a:latin typeface="Lucida Bright" panose="02040602050505020304" pitchFamily="18" charset="0"/>
            </a:endParaRPr>
          </a:p>
          <a:p>
            <a:pPr algn="l"/>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5</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A9FAC1B3-C6E1-42BF-A148-4B04CD2D1C74}"/>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2A574F37-B64D-4C9F-BC1E-B67B9693BEE4}"/>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3DA54FE0-85BF-440D-AA79-AF22018773B1}"/>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305128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Lucida Bright" panose="02040602050505020304" pitchFamily="18" charset="0"/>
              </a:rPr>
              <a:t>Watch out for the leeches in your life! </a:t>
            </a:r>
          </a:p>
          <a:p>
            <a:pPr defTabSz="948507">
              <a:defRPr/>
            </a:pPr>
            <a:endParaRPr lang="en-US" dirty="0">
              <a:latin typeface="Lucida Bright" panose="02040602050505020304" pitchFamily="18" charset="0"/>
            </a:endParaRPr>
          </a:p>
          <a:p>
            <a:pPr defTabSz="948507">
              <a:defRPr/>
            </a:pPr>
            <a:endParaRPr lang="en-US" dirty="0">
              <a:latin typeface="Lucida Bright" panose="02040602050505020304" pitchFamily="18" charset="0"/>
            </a:endParaRPr>
          </a:p>
          <a:p>
            <a:pPr algn="l"/>
            <a:r>
              <a:rPr lang="en-US" dirty="0"/>
              <a:t>Reminds me of the </a:t>
            </a:r>
            <a:r>
              <a:rPr lang="en-US" dirty="0" err="1"/>
              <a:t>childrens</a:t>
            </a:r>
            <a:r>
              <a:rPr lang="en-US" dirty="0"/>
              <a:t> song: </a:t>
            </a:r>
            <a:r>
              <a:rPr lang="en-US" b="0" i="0" dirty="0">
                <a:solidFill>
                  <a:srgbClr val="000000"/>
                </a:solidFill>
                <a:effectLst/>
                <a:latin typeface="Times" panose="02020603050405020304" pitchFamily="18" charset="0"/>
              </a:rPr>
              <a:t>O be careful little eyes what you see; O be careful little hands what you do; O be careful little feet where you go</a:t>
            </a:r>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6</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76A80313-62B5-4A3F-A4B1-4548C3C2E7E2}"/>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F0062C17-C428-4871-BC50-309FF2FF2637}"/>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72C15DAD-9E2A-472E-AB4D-C3A7E8FBC19C}"/>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207305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Lucida Bright" panose="02040602050505020304" pitchFamily="18" charset="0"/>
              </a:rPr>
              <a:t>Watch out for the leeches in your life! </a:t>
            </a:r>
          </a:p>
          <a:p>
            <a:pPr defTabSz="948507">
              <a:defRPr/>
            </a:pPr>
            <a:endParaRPr lang="en-US" dirty="0">
              <a:latin typeface="Lucida Bright" panose="02040602050505020304" pitchFamily="18" charset="0"/>
            </a:endParaRPr>
          </a:p>
          <a:p>
            <a:pPr defTabSz="948507">
              <a:defRPr/>
            </a:pPr>
            <a:endParaRPr lang="en-US" dirty="0">
              <a:latin typeface="Lucida Bright" panose="02040602050505020304" pitchFamily="18" charset="0"/>
            </a:endParaRPr>
          </a:p>
          <a:p>
            <a:pPr algn="l"/>
            <a:r>
              <a:rPr lang="en-US" dirty="0"/>
              <a:t>Reminds me of the </a:t>
            </a:r>
            <a:r>
              <a:rPr lang="en-US" dirty="0" err="1"/>
              <a:t>childrens</a:t>
            </a:r>
            <a:r>
              <a:rPr lang="en-US" dirty="0"/>
              <a:t> song: </a:t>
            </a:r>
            <a:r>
              <a:rPr lang="en-US" b="0" i="0" dirty="0">
                <a:solidFill>
                  <a:srgbClr val="000000"/>
                </a:solidFill>
                <a:effectLst/>
                <a:latin typeface="Times" panose="02020603050405020304" pitchFamily="18" charset="0"/>
              </a:rPr>
              <a:t>O be careful little eyes what you see; O be careful little hands what you do; O be careful little feet where you go</a:t>
            </a:r>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7</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4DE8A99-8A54-4CC5-BCE3-6A71561146E1}"/>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FF259E0C-81DF-4EED-A87A-E6485515C0F0}"/>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805740BF-981F-44FE-A2C2-E09DBDA53126}"/>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100654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latin typeface="Lucida Bright" panose="02040602050505020304" pitchFamily="18" charset="0"/>
              </a:rPr>
              <a:t>Watch out for the leeches in your life! </a:t>
            </a:r>
          </a:p>
          <a:p>
            <a:pPr defTabSz="948507">
              <a:defRPr/>
            </a:pPr>
            <a:endParaRPr lang="en-US" dirty="0">
              <a:latin typeface="Lucida Bright" panose="02040602050505020304" pitchFamily="18" charset="0"/>
            </a:endParaRPr>
          </a:p>
          <a:p>
            <a:pPr defTabSz="948507">
              <a:defRPr/>
            </a:pPr>
            <a:endParaRPr lang="en-US" dirty="0">
              <a:latin typeface="Lucida Bright" panose="02040602050505020304" pitchFamily="18" charset="0"/>
            </a:endParaRPr>
          </a:p>
          <a:p>
            <a:pPr algn="l"/>
            <a:r>
              <a:rPr lang="en-US" dirty="0"/>
              <a:t>Walk circumspectly! (Ephesians 5:15)</a:t>
            </a:r>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8</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59E4F1CF-3C0F-40F8-9FFF-7C9B60184226}"/>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4632E1A1-909E-40BE-B772-10C5C337455C}"/>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77EAF4FC-D38A-4072-A5AB-6C1DD657D92C}"/>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222321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Hell - Gehenna - Valley of Hinnom. The references to the worm and the fire speaking to the actual valley of Hinnom. </a:t>
            </a:r>
          </a:p>
          <a:p>
            <a:pPr algn="l"/>
            <a:r>
              <a:rPr lang="en-US" dirty="0"/>
              <a:t>where filth and debris are continually infested with worms and maggots. There the worms never cease to exist and the fire is never extinguished, an apt description of eternal or unceasing punishment in the pain and torment of the lake that burns</a:t>
            </a:r>
          </a:p>
          <a:p>
            <a:pPr algn="l"/>
            <a:r>
              <a:rPr lang="en-US" dirty="0"/>
              <a:t>with fire and brimstone (see Matt. 25:41, 46; 2 Thess. 1:7-9; Rev. 14:11; 21:8). Here Jesus alludes to, but does not state directly, the</a:t>
            </a:r>
          </a:p>
          <a:p>
            <a:pPr defTabSz="948507">
              <a:defRPr/>
            </a:pPr>
            <a:r>
              <a:rPr lang="en-US" dirty="0"/>
              <a:t>doctrine of eternal punishment. (Truth Commentary)</a:t>
            </a:r>
            <a:r>
              <a:rPr lang="en-US" dirty="0">
                <a:latin typeface="Lucida Bright" panose="02040602050505020304" pitchFamily="18" charset="0"/>
              </a:rPr>
              <a:t> </a:t>
            </a:r>
          </a:p>
          <a:p>
            <a:pPr defTabSz="948507">
              <a:defRPr/>
            </a:pPr>
            <a:r>
              <a:rPr lang="en-US" dirty="0">
                <a:latin typeface="Lucida Bright" panose="02040602050505020304" pitchFamily="18" charset="0"/>
              </a:rPr>
              <a:t>Watch out for the leeches in your life! </a:t>
            </a:r>
          </a:p>
          <a:p>
            <a:pPr defTabSz="948507">
              <a:defRPr/>
            </a:pPr>
            <a:endParaRPr lang="en-US" dirty="0">
              <a:latin typeface="Lucida Bright" panose="02040602050505020304" pitchFamily="18" charset="0"/>
            </a:endParaRPr>
          </a:p>
          <a:p>
            <a:pPr defTabSz="948507">
              <a:defRPr/>
            </a:pPr>
            <a:endParaRPr lang="en-US" dirty="0">
              <a:latin typeface="Lucida Bright" panose="02040602050505020304" pitchFamily="18" charset="0"/>
            </a:endParaRPr>
          </a:p>
          <a:p>
            <a:pPr algn="l"/>
            <a:r>
              <a:rPr lang="en-US" dirty="0"/>
              <a:t>Reminds me of the </a:t>
            </a:r>
            <a:r>
              <a:rPr lang="en-US" dirty="0" err="1"/>
              <a:t>childrens</a:t>
            </a:r>
            <a:r>
              <a:rPr lang="en-US" dirty="0"/>
              <a:t> song: </a:t>
            </a:r>
            <a:r>
              <a:rPr lang="en-US" b="0" i="0" dirty="0">
                <a:solidFill>
                  <a:srgbClr val="000000"/>
                </a:solidFill>
                <a:effectLst/>
                <a:latin typeface="Times" panose="02020603050405020304" pitchFamily="18" charset="0"/>
              </a:rPr>
              <a:t>O be careful little eyes what you see; O be careful little hands what you do; O be careful little feet where you go</a:t>
            </a:r>
            <a:endParaRPr lang="en-US" dirty="0"/>
          </a:p>
        </p:txBody>
      </p:sp>
      <p:sp>
        <p:nvSpPr>
          <p:cNvPr id="4" name="Slide Number Placeholder 3"/>
          <p:cNvSpPr>
            <a:spLocks noGrp="1"/>
          </p:cNvSpPr>
          <p:nvPr>
            <p:ph type="sldNum" sz="quarter" idx="5"/>
          </p:nvPr>
        </p:nvSpPr>
        <p:spPr/>
        <p:txBody>
          <a:bodyPr/>
          <a:lstStyle/>
          <a:p>
            <a:pPr defTabSz="948507">
              <a:defRPr/>
            </a:pPr>
            <a:fld id="{0F8442E7-1E35-4707-8504-AE37222ED57D}" type="slidenum">
              <a:rPr lang="en-US">
                <a:solidFill>
                  <a:prstClr val="black"/>
                </a:solidFill>
                <a:latin typeface="Calibri" panose="020F0502020204030204"/>
              </a:rPr>
              <a:pPr defTabSz="948507">
                <a:defRPr/>
              </a:pPr>
              <a:t>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A7444183-3EAD-475B-8A29-E92BDAC66EB4}"/>
              </a:ext>
            </a:extLst>
          </p:cNvPr>
          <p:cNvSpPr>
            <a:spLocks noGrp="1"/>
          </p:cNvSpPr>
          <p:nvPr>
            <p:ph type="dt" idx="1"/>
          </p:nvPr>
        </p:nvSpPr>
        <p:spPr/>
        <p:txBody>
          <a:bodyPr/>
          <a:lstStyle/>
          <a:p>
            <a:r>
              <a:rPr lang="en-US"/>
              <a:t>8/19/2020 pm</a:t>
            </a:r>
          </a:p>
        </p:txBody>
      </p:sp>
      <p:sp>
        <p:nvSpPr>
          <p:cNvPr id="6" name="Footer Placeholder 5">
            <a:extLst>
              <a:ext uri="{FF2B5EF4-FFF2-40B4-BE49-F238E27FC236}">
                <a16:creationId xmlns:a16="http://schemas.microsoft.com/office/drawing/2014/main" id="{F96543F4-B219-49D2-ADC5-E0C53ECCA110}"/>
              </a:ext>
            </a:extLst>
          </p:cNvPr>
          <p:cNvSpPr>
            <a:spLocks noGrp="1"/>
          </p:cNvSpPr>
          <p:nvPr>
            <p:ph type="ftr" sz="quarter" idx="4"/>
          </p:nvPr>
        </p:nvSpPr>
        <p:spPr/>
        <p:txBody>
          <a:bodyPr/>
          <a:lstStyle/>
          <a:p>
            <a:r>
              <a:rPr lang="en-US"/>
              <a:t>Chris Simmons</a:t>
            </a:r>
          </a:p>
        </p:txBody>
      </p:sp>
      <p:sp>
        <p:nvSpPr>
          <p:cNvPr id="7" name="Header Placeholder 6">
            <a:extLst>
              <a:ext uri="{FF2B5EF4-FFF2-40B4-BE49-F238E27FC236}">
                <a16:creationId xmlns:a16="http://schemas.microsoft.com/office/drawing/2014/main" id="{25DFE257-3096-4E5E-BF42-E95021CA6824}"/>
              </a:ext>
            </a:extLst>
          </p:cNvPr>
          <p:cNvSpPr>
            <a:spLocks noGrp="1"/>
          </p:cNvSpPr>
          <p:nvPr>
            <p:ph type="hdr" sz="quarter"/>
          </p:nvPr>
        </p:nvSpPr>
        <p:spPr/>
        <p:txBody>
          <a:bodyPr/>
          <a:lstStyle/>
          <a:p>
            <a:r>
              <a:rPr lang="en-US"/>
              <a:t>Class – The Life Of Christ (222)</a:t>
            </a:r>
          </a:p>
        </p:txBody>
      </p:sp>
    </p:spTree>
    <p:extLst>
      <p:ext uri="{BB962C8B-B14F-4D97-AF65-F5344CB8AC3E}">
        <p14:creationId xmlns:p14="http://schemas.microsoft.com/office/powerpoint/2010/main" val="313386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35892" y="3085765"/>
            <a:ext cx="8245163"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8/21/2020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688E5B1-4139-AD48-BA45-9CE6A55A1ED0}"/>
              </a:ext>
            </a:extLst>
          </p:cNvPr>
          <p:cNvSpPr/>
          <p:nvPr userDrawn="1"/>
        </p:nvSpPr>
        <p:spPr>
          <a:xfrm>
            <a:off x="81945" y="4564340"/>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81944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360596E6-4DE9-A746-9D39-94401D2B4645}"/>
              </a:ext>
            </a:extLst>
          </p:cNvPr>
          <p:cNvSpPr/>
          <p:nvPr userDrawn="1"/>
        </p:nvSpPr>
        <p:spPr>
          <a:xfrm rot="16200000">
            <a:off x="2555801" y="2404428"/>
            <a:ext cx="1270001" cy="9526"/>
          </a:xfrm>
          <a:prstGeom prst="rect">
            <a:avLst/>
          </a:prstGeom>
          <a:solidFill>
            <a:srgbClr val="111111"/>
          </a:solidFill>
          <a:ln w="12700">
            <a:miter lim="400000"/>
          </a:ln>
        </p:spPr>
        <p:txBody>
          <a:bodyPr lIns="25400" tIns="25400" rIns="25400" bIns="25400" anchor="ctr"/>
          <a:lstStyle/>
          <a:p>
            <a:pPr algn="ctr">
              <a:defRPr sz="3200" spc="0">
                <a:solidFill>
                  <a:srgbClr val="000000"/>
                </a:solidFill>
                <a:latin typeface="Helvetica Light"/>
                <a:ea typeface="Helvetica Light"/>
                <a:cs typeface="Helvetica Light"/>
                <a:sym typeface="Helvetica Light"/>
              </a:defRPr>
            </a:pPr>
            <a:endParaRPr lang="en-US" sz="1600" noProof="0" dirty="0"/>
          </a:p>
        </p:txBody>
      </p:sp>
      <p:sp>
        <p:nvSpPr>
          <p:cNvPr id="14" name="Picture Placeholder 13">
            <a:extLst>
              <a:ext uri="{FF2B5EF4-FFF2-40B4-BE49-F238E27FC236}">
                <a16:creationId xmlns:a16="http://schemas.microsoft.com/office/drawing/2014/main" id="{14FCD294-AF1C-5E4C-A4DA-80CFCFA430D2}"/>
              </a:ext>
            </a:extLst>
          </p:cNvPr>
          <p:cNvSpPr>
            <a:spLocks noGrp="1"/>
          </p:cNvSpPr>
          <p:nvPr>
            <p:ph type="pic" sz="quarter" idx="13"/>
          </p:nvPr>
        </p:nvSpPr>
        <p:spPr>
          <a:xfrm>
            <a:off x="729854" y="917462"/>
            <a:ext cx="1653778" cy="4989627"/>
          </a:xfrm>
          <a:custGeom>
            <a:avLst/>
            <a:gdLst>
              <a:gd name="connsiteX0" fmla="*/ 0 w 2205037"/>
              <a:gd name="connsiteY0" fmla="*/ 0 h 4989627"/>
              <a:gd name="connsiteX1" fmla="*/ 2205037 w 2205037"/>
              <a:gd name="connsiteY1" fmla="*/ 0 h 4989627"/>
              <a:gd name="connsiteX2" fmla="*/ 2205037 w 2205037"/>
              <a:gd name="connsiteY2" fmla="*/ 4989627 h 4989627"/>
              <a:gd name="connsiteX3" fmla="*/ 0 w 2205037"/>
              <a:gd name="connsiteY3" fmla="*/ 4989627 h 4989627"/>
              <a:gd name="connsiteX4" fmla="*/ 0 w 2205037"/>
              <a:gd name="connsiteY4" fmla="*/ 4286290 h 4989627"/>
              <a:gd name="connsiteX5" fmla="*/ 809319 w 2205037"/>
              <a:gd name="connsiteY5" fmla="*/ 4286290 h 4989627"/>
              <a:gd name="connsiteX6" fmla="*/ 809319 w 2205037"/>
              <a:gd name="connsiteY6" fmla="*/ 3905289 h 4989627"/>
              <a:gd name="connsiteX7" fmla="*/ 0 w 2205037"/>
              <a:gd name="connsiteY7" fmla="*/ 3905289 h 498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037" h="4989627">
                <a:moveTo>
                  <a:pt x="0" y="0"/>
                </a:moveTo>
                <a:lnTo>
                  <a:pt x="2205037" y="0"/>
                </a:lnTo>
                <a:lnTo>
                  <a:pt x="2205037" y="4989627"/>
                </a:lnTo>
                <a:lnTo>
                  <a:pt x="0" y="4989627"/>
                </a:lnTo>
                <a:lnTo>
                  <a:pt x="0" y="4286290"/>
                </a:lnTo>
                <a:lnTo>
                  <a:pt x="809319" y="4286290"/>
                </a:lnTo>
                <a:lnTo>
                  <a:pt x="809319" y="3905289"/>
                </a:lnTo>
                <a:lnTo>
                  <a:pt x="0" y="3905289"/>
                </a:lnTo>
                <a:close/>
              </a:path>
            </a:pathLst>
          </a:custGeom>
          <a:solidFill>
            <a:schemeClr val="tx2"/>
          </a:solidFill>
        </p:spPr>
        <p:txBody>
          <a:bodyPr wrap="square">
            <a:noAutofit/>
          </a:bodyPr>
          <a:lstStyle/>
          <a:p>
            <a:r>
              <a:rPr lang="en-US"/>
              <a:t>Click icon to add picture</a:t>
            </a:r>
            <a:endParaRPr lang="en-US" dirty="0"/>
          </a:p>
        </p:txBody>
      </p:sp>
      <p:sp>
        <p:nvSpPr>
          <p:cNvPr id="15" name="Rectangle 1">
            <a:extLst>
              <a:ext uri="{FF2B5EF4-FFF2-40B4-BE49-F238E27FC236}">
                <a16:creationId xmlns:a16="http://schemas.microsoft.com/office/drawing/2014/main" id="{8EDF2123-85B2-F547-8D7A-F0273E1E9E85}"/>
              </a:ext>
            </a:extLst>
          </p:cNvPr>
          <p:cNvSpPr/>
          <p:nvPr userDrawn="1"/>
        </p:nvSpPr>
        <p:spPr>
          <a:xfrm>
            <a:off x="573067" y="4824594"/>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8" name="Title 1">
            <a:extLst>
              <a:ext uri="{FF2B5EF4-FFF2-40B4-BE49-F238E27FC236}">
                <a16:creationId xmlns:a16="http://schemas.microsoft.com/office/drawing/2014/main" id="{51DA15C9-6722-0B47-897A-7DC9AED35B7C}"/>
              </a:ext>
            </a:extLst>
          </p:cNvPr>
          <p:cNvSpPr>
            <a:spLocks noGrp="1"/>
          </p:cNvSpPr>
          <p:nvPr>
            <p:ph type="title" hasCustomPrompt="1"/>
          </p:nvPr>
        </p:nvSpPr>
        <p:spPr>
          <a:xfrm>
            <a:off x="3186038" y="2945526"/>
            <a:ext cx="2209121" cy="1613201"/>
          </a:xfrm>
        </p:spPr>
        <p:txBody>
          <a:bodyPr lIns="0" tIns="0" rIns="0" bIns="0" anchor="b">
            <a:normAutofit/>
          </a:bodyPr>
          <a:lstStyle>
            <a:lvl1pPr>
              <a:defRPr sz="3400"/>
            </a:lvl1pPr>
          </a:lstStyle>
          <a:p>
            <a:r>
              <a:rPr lang="en-US" dirty="0"/>
              <a:t>TITLE GOES HERE</a:t>
            </a:r>
          </a:p>
        </p:txBody>
      </p:sp>
      <p:sp>
        <p:nvSpPr>
          <p:cNvPr id="22" name="Content Placeholder 20">
            <a:extLst>
              <a:ext uri="{FF2B5EF4-FFF2-40B4-BE49-F238E27FC236}">
                <a16:creationId xmlns:a16="http://schemas.microsoft.com/office/drawing/2014/main" id="{5FFB748F-E999-9A4B-B9D8-B6E1C2AE0134}"/>
              </a:ext>
            </a:extLst>
          </p:cNvPr>
          <p:cNvSpPr>
            <a:spLocks noGrp="1"/>
          </p:cNvSpPr>
          <p:nvPr>
            <p:ph sz="quarter" idx="14"/>
          </p:nvPr>
        </p:nvSpPr>
        <p:spPr>
          <a:xfrm>
            <a:off x="5554267" y="2005014"/>
            <a:ext cx="3382565" cy="402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38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placeholder.jpg">
            <a:extLst>
              <a:ext uri="{FF2B5EF4-FFF2-40B4-BE49-F238E27FC236}">
                <a16:creationId xmlns:a16="http://schemas.microsoft.com/office/drawing/2014/main" id="{D447DA2F-5DA0-834C-9AFA-DC4F7B4ECCDC}"/>
              </a:ext>
            </a:extLst>
          </p:cNvPr>
          <p:cNvSpPr>
            <a:spLocks noGrp="1"/>
          </p:cNvSpPr>
          <p:nvPr>
            <p:ph type="pic" sz="quarter" idx="13"/>
          </p:nvPr>
        </p:nvSpPr>
        <p:spPr>
          <a:xfrm>
            <a:off x="7596231" y="717551"/>
            <a:ext cx="1547701" cy="4953001"/>
          </a:xfrm>
          <a:prstGeom prst="rect">
            <a:avLst/>
          </a:prstGeom>
          <a:solidFill>
            <a:schemeClr val="tx2"/>
          </a:solidFill>
        </p:spPr>
        <p:txBody>
          <a:bodyPr lIns="91439" tIns="45719" rIns="91439" bIns="45719">
            <a:noAutofit/>
          </a:bodyPr>
          <a:lstStyle/>
          <a:p>
            <a:r>
              <a:rPr lang="en-US" noProof="0"/>
              <a:t>Click icon to add picture</a:t>
            </a:r>
          </a:p>
        </p:txBody>
      </p:sp>
      <p:sp>
        <p:nvSpPr>
          <p:cNvPr id="10" name="Picture Placeholder 9">
            <a:extLst>
              <a:ext uri="{FF2B5EF4-FFF2-40B4-BE49-F238E27FC236}">
                <a16:creationId xmlns:a16="http://schemas.microsoft.com/office/drawing/2014/main" id="{0292654E-1088-3C42-A573-2CBF48FA3324}"/>
              </a:ext>
            </a:extLst>
          </p:cNvPr>
          <p:cNvSpPr>
            <a:spLocks noGrp="1"/>
          </p:cNvSpPr>
          <p:nvPr>
            <p:ph type="pic" sz="quarter" idx="14"/>
          </p:nvPr>
        </p:nvSpPr>
        <p:spPr>
          <a:xfrm>
            <a:off x="955843" y="3168650"/>
            <a:ext cx="2525396" cy="3689350"/>
          </a:xfrm>
          <a:custGeom>
            <a:avLst/>
            <a:gdLst>
              <a:gd name="connsiteX0" fmla="*/ 0 w 3367194"/>
              <a:gd name="connsiteY0" fmla="*/ 0 h 3689350"/>
              <a:gd name="connsiteX1" fmla="*/ 3367194 w 3367194"/>
              <a:gd name="connsiteY1" fmla="*/ 0 h 3689350"/>
              <a:gd name="connsiteX2" fmla="*/ 3367194 w 3367194"/>
              <a:gd name="connsiteY2" fmla="*/ 3689350 h 3689350"/>
              <a:gd name="connsiteX3" fmla="*/ 0 w 3367194"/>
              <a:gd name="connsiteY3" fmla="*/ 3689350 h 3689350"/>
              <a:gd name="connsiteX4" fmla="*/ 0 w 3367194"/>
              <a:gd name="connsiteY4" fmla="*/ 2035101 h 3689350"/>
              <a:gd name="connsiteX5" fmla="*/ 508000 w 3367194"/>
              <a:gd name="connsiteY5" fmla="*/ 2035101 h 3689350"/>
              <a:gd name="connsiteX6" fmla="*/ 508000 w 3367194"/>
              <a:gd name="connsiteY6" fmla="*/ 1654100 h 3689350"/>
              <a:gd name="connsiteX7" fmla="*/ 0 w 3367194"/>
              <a:gd name="connsiteY7" fmla="*/ 1654100 h 368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7194" h="3689350">
                <a:moveTo>
                  <a:pt x="0" y="0"/>
                </a:moveTo>
                <a:lnTo>
                  <a:pt x="3367194" y="0"/>
                </a:lnTo>
                <a:lnTo>
                  <a:pt x="3367194" y="3689350"/>
                </a:lnTo>
                <a:lnTo>
                  <a:pt x="0" y="3689350"/>
                </a:lnTo>
                <a:lnTo>
                  <a:pt x="0" y="2035101"/>
                </a:lnTo>
                <a:lnTo>
                  <a:pt x="508000" y="2035101"/>
                </a:lnTo>
                <a:lnTo>
                  <a:pt x="508000" y="1654100"/>
                </a:lnTo>
                <a:lnTo>
                  <a:pt x="0" y="1654100"/>
                </a:lnTo>
                <a:close/>
              </a:path>
            </a:pathLst>
          </a:custGeom>
          <a:solidFill>
            <a:schemeClr val="tx2"/>
          </a:solidFill>
        </p:spPr>
        <p:txBody>
          <a:bodyPr wrap="square" lIns="91439" tIns="45719" rIns="91439" bIns="45719">
            <a:noAutofit/>
          </a:bodyPr>
          <a:lstStyle/>
          <a:p>
            <a:r>
              <a:rPr lang="en-US" noProof="0"/>
              <a:t>Click icon to add picture</a:t>
            </a:r>
          </a:p>
        </p:txBody>
      </p:sp>
      <p:sp>
        <p:nvSpPr>
          <p:cNvPr id="7" name="placeholder.jpg">
            <a:extLst>
              <a:ext uri="{FF2B5EF4-FFF2-40B4-BE49-F238E27FC236}">
                <a16:creationId xmlns:a16="http://schemas.microsoft.com/office/drawing/2014/main" id="{098C8554-580A-2442-9906-28A71B624A68}"/>
              </a:ext>
            </a:extLst>
          </p:cNvPr>
          <p:cNvSpPr>
            <a:spLocks noGrp="1"/>
          </p:cNvSpPr>
          <p:nvPr>
            <p:ph type="pic" sz="quarter" idx="15"/>
          </p:nvPr>
        </p:nvSpPr>
        <p:spPr>
          <a:xfrm>
            <a:off x="955843" y="0"/>
            <a:ext cx="2525396" cy="2667000"/>
          </a:xfrm>
          <a:prstGeom prst="rect">
            <a:avLst/>
          </a:prstGeom>
          <a:solidFill>
            <a:schemeClr val="tx2"/>
          </a:solidFill>
        </p:spPr>
        <p:txBody>
          <a:bodyPr lIns="91439" tIns="45719" rIns="91439" bIns="45719">
            <a:noAutofit/>
          </a:bodyPr>
          <a:lstStyle/>
          <a:p>
            <a:r>
              <a:rPr lang="en-US" noProof="0"/>
              <a:t>Click icon to add picture</a:t>
            </a:r>
          </a:p>
        </p:txBody>
      </p:sp>
      <p:sp>
        <p:nvSpPr>
          <p:cNvPr id="11" name="Rectangle 1">
            <a:extLst>
              <a:ext uri="{FF2B5EF4-FFF2-40B4-BE49-F238E27FC236}">
                <a16:creationId xmlns:a16="http://schemas.microsoft.com/office/drawing/2014/main" id="{4DD41584-4B5C-2B41-B712-6810C565BC56}"/>
              </a:ext>
            </a:extLst>
          </p:cNvPr>
          <p:cNvSpPr/>
          <p:nvPr userDrawn="1"/>
        </p:nvSpPr>
        <p:spPr>
          <a:xfrm>
            <a:off x="574842" y="4822751"/>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2" name="Rectangle 1">
            <a:extLst>
              <a:ext uri="{FF2B5EF4-FFF2-40B4-BE49-F238E27FC236}">
                <a16:creationId xmlns:a16="http://schemas.microsoft.com/office/drawing/2014/main" id="{BCFE255A-D792-824C-B7BD-0F53CCBE9393}"/>
              </a:ext>
            </a:extLst>
          </p:cNvPr>
          <p:cNvSpPr/>
          <p:nvPr userDrawn="1"/>
        </p:nvSpPr>
        <p:spPr>
          <a:xfrm>
            <a:off x="7119981" y="2901950"/>
            <a:ext cx="952501" cy="12700"/>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3" name="Rectangle 1">
            <a:extLst>
              <a:ext uri="{FF2B5EF4-FFF2-40B4-BE49-F238E27FC236}">
                <a16:creationId xmlns:a16="http://schemas.microsoft.com/office/drawing/2014/main" id="{C5F7BCC5-255A-E040-9CB6-55FC42CEBF16}"/>
              </a:ext>
            </a:extLst>
          </p:cNvPr>
          <p:cNvSpPr/>
          <p:nvPr userDrawn="1"/>
        </p:nvSpPr>
        <p:spPr>
          <a:xfrm rot="16200000">
            <a:off x="2480972" y="2274888"/>
            <a:ext cx="1270001" cy="9525"/>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dirty="0"/>
          </a:p>
        </p:txBody>
      </p:sp>
      <p:sp>
        <p:nvSpPr>
          <p:cNvPr id="16" name="Title 1">
            <a:extLst>
              <a:ext uri="{FF2B5EF4-FFF2-40B4-BE49-F238E27FC236}">
                <a16:creationId xmlns:a16="http://schemas.microsoft.com/office/drawing/2014/main" id="{A015DDBE-BC7A-D046-BEA1-79A44722B1F7}"/>
              </a:ext>
            </a:extLst>
          </p:cNvPr>
          <p:cNvSpPr>
            <a:spLocks noGrp="1"/>
          </p:cNvSpPr>
          <p:nvPr>
            <p:ph type="title" hasCustomPrompt="1"/>
          </p:nvPr>
        </p:nvSpPr>
        <p:spPr>
          <a:xfrm>
            <a:off x="4614363" y="3486001"/>
            <a:ext cx="2743743" cy="1613201"/>
          </a:xfrm>
        </p:spPr>
        <p:txBody>
          <a:bodyPr lIns="0" tIns="0" rIns="0" bIns="0" anchor="ctr">
            <a:normAutofit/>
          </a:bodyPr>
          <a:lstStyle>
            <a:lvl1pPr>
              <a:defRPr sz="3400"/>
            </a:lvl1pPr>
          </a:lstStyle>
          <a:p>
            <a:r>
              <a:rPr lang="en-US" dirty="0"/>
              <a:t>TITLE GOES HERE</a:t>
            </a:r>
          </a:p>
        </p:txBody>
      </p:sp>
    </p:spTree>
    <p:extLst>
      <p:ext uri="{BB962C8B-B14F-4D97-AF65-F5344CB8AC3E}">
        <p14:creationId xmlns:p14="http://schemas.microsoft.com/office/powerpoint/2010/main" val="321139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1">
            <a:extLst>
              <a:ext uri="{FF2B5EF4-FFF2-40B4-BE49-F238E27FC236}">
                <a16:creationId xmlns:a16="http://schemas.microsoft.com/office/drawing/2014/main" id="{D6BDBD8F-0811-E743-8D29-95FBA6111DCA}"/>
              </a:ext>
            </a:extLst>
          </p:cNvPr>
          <p:cNvSpPr/>
          <p:nvPr userDrawn="1"/>
        </p:nvSpPr>
        <p:spPr>
          <a:xfrm>
            <a:off x="3912156" y="-1"/>
            <a:ext cx="5231845"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439738" y="2941638"/>
            <a:ext cx="1270001" cy="9525"/>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3505200" y="604044"/>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1069974" y="4035870"/>
            <a:ext cx="2743743" cy="1613201"/>
          </a:xfrm>
        </p:spPr>
        <p:txBody>
          <a:bodyPr lIns="0" tIns="0" rIns="0" bIns="0" anchor="b">
            <a:normAutofit/>
          </a:bodyPr>
          <a:lstStyle>
            <a:lvl1pPr>
              <a:defRPr sz="3400"/>
            </a:lvl1pPr>
          </a:lstStyle>
          <a:p>
            <a:r>
              <a:rPr lang="en-US" dirty="0"/>
              <a:t>TITLE GOES HERE</a:t>
            </a:r>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4512517" y="878178"/>
            <a:ext cx="4006331"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1515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9E887ACE-210F-4A8A-A033-E24FD239D1BB}"/>
              </a:ext>
            </a:extLst>
          </p:cNvPr>
          <p:cNvSpPr/>
          <p:nvPr userDrawn="1"/>
        </p:nvSpPr>
        <p:spPr>
          <a:xfrm>
            <a:off x="0" y="-1"/>
            <a:ext cx="5231845" cy="6858001"/>
          </a:xfrm>
          <a:prstGeom prst="rect">
            <a:avLst/>
          </a:prstGeom>
          <a:solidFill>
            <a:schemeClr val="tx2"/>
          </a:solidFill>
          <a:ln w="12700">
            <a:miter lim="400000"/>
          </a:ln>
        </p:spPr>
        <p:txBody>
          <a:bodyPr lIns="25400" tIns="25400" rIns="25400" bIns="25400" anchor="ctr"/>
          <a:lstStyle/>
          <a:p>
            <a:pPr algn="ctr">
              <a:defRPr sz="3200" spc="0">
                <a:solidFill>
                  <a:srgbClr val="FFFFFF"/>
                </a:solidFill>
                <a:latin typeface="Helvetica Light"/>
                <a:ea typeface="Helvetica Light"/>
                <a:cs typeface="Helvetica Light"/>
                <a:sym typeface="Helvetica Light"/>
              </a:defRPr>
            </a:pPr>
            <a:endParaRPr lang="en-US" sz="1600" noProof="0"/>
          </a:p>
        </p:txBody>
      </p:sp>
      <p:sp>
        <p:nvSpPr>
          <p:cNvPr id="11" name="Content Placeholder 10">
            <a:extLst>
              <a:ext uri="{FF2B5EF4-FFF2-40B4-BE49-F238E27FC236}">
                <a16:creationId xmlns:a16="http://schemas.microsoft.com/office/drawing/2014/main" id="{95663095-8E7E-6049-8528-84CCDFA93AF6}"/>
              </a:ext>
            </a:extLst>
          </p:cNvPr>
          <p:cNvSpPr>
            <a:spLocks noGrp="1"/>
          </p:cNvSpPr>
          <p:nvPr>
            <p:ph sz="quarter" idx="13"/>
          </p:nvPr>
        </p:nvSpPr>
        <p:spPr>
          <a:xfrm>
            <a:off x="565669" y="878178"/>
            <a:ext cx="4006331" cy="5251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6" name="Rectangle 1">
            <a:extLst>
              <a:ext uri="{FF2B5EF4-FFF2-40B4-BE49-F238E27FC236}">
                <a16:creationId xmlns:a16="http://schemas.microsoft.com/office/drawing/2014/main" id="{5D8F780B-398B-314B-87F1-35307B42F72E}"/>
              </a:ext>
            </a:extLst>
          </p:cNvPr>
          <p:cNvSpPr/>
          <p:nvPr userDrawn="1"/>
        </p:nvSpPr>
        <p:spPr>
          <a:xfrm rot="16200000">
            <a:off x="5336088" y="2941638"/>
            <a:ext cx="1270001" cy="9525"/>
          </a:xfrm>
          <a:prstGeom prst="rect">
            <a:avLst/>
          </a:prstGeom>
          <a:solidFill>
            <a:srgbClr val="24282B"/>
          </a:solidFill>
          <a:ln w="12700">
            <a:miter lim="400000"/>
          </a:ln>
        </p:spPr>
        <p:txBody>
          <a:bodyPr lIns="25400" tIns="25400" rIns="25400" bIns="25400" anchor="ctr"/>
          <a:lstStyle/>
          <a:p>
            <a:pPr algn="ctr">
              <a:defRPr sz="3200" spc="0">
                <a:solidFill>
                  <a:srgbClr val="0433FF"/>
                </a:solidFill>
                <a:latin typeface="Helvetica Light"/>
                <a:ea typeface="Helvetica Light"/>
                <a:cs typeface="Helvetica Light"/>
                <a:sym typeface="Helvetica Light"/>
              </a:defRPr>
            </a:pPr>
            <a:endParaRPr lang="en-US" sz="1600" noProof="0"/>
          </a:p>
        </p:txBody>
      </p:sp>
      <p:sp>
        <p:nvSpPr>
          <p:cNvPr id="8" name="Rectangle 1">
            <a:extLst>
              <a:ext uri="{FF2B5EF4-FFF2-40B4-BE49-F238E27FC236}">
                <a16:creationId xmlns:a16="http://schemas.microsoft.com/office/drawing/2014/main" id="{D1EE7A36-F988-7C4A-A854-1D7E6E70D021}"/>
              </a:ext>
            </a:extLst>
          </p:cNvPr>
          <p:cNvSpPr/>
          <p:nvPr userDrawn="1"/>
        </p:nvSpPr>
        <p:spPr>
          <a:xfrm>
            <a:off x="4861801" y="604044"/>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9" name="Title 1">
            <a:extLst>
              <a:ext uri="{FF2B5EF4-FFF2-40B4-BE49-F238E27FC236}">
                <a16:creationId xmlns:a16="http://schemas.microsoft.com/office/drawing/2014/main" id="{979BAFF7-5B8A-F446-87E9-6B4851CCF1C0}"/>
              </a:ext>
            </a:extLst>
          </p:cNvPr>
          <p:cNvSpPr>
            <a:spLocks noGrp="1"/>
          </p:cNvSpPr>
          <p:nvPr>
            <p:ph type="title" hasCustomPrompt="1"/>
          </p:nvPr>
        </p:nvSpPr>
        <p:spPr>
          <a:xfrm>
            <a:off x="5966324" y="4035870"/>
            <a:ext cx="2743743" cy="1613201"/>
          </a:xfrm>
        </p:spPr>
        <p:txBody>
          <a:bodyPr lIns="0" tIns="0" rIns="0" bIns="0" anchor="b">
            <a:normAutofit/>
          </a:bodyPr>
          <a:lstStyle>
            <a:lvl1pPr>
              <a:defRPr sz="3400"/>
            </a:lvl1pPr>
          </a:lstStyle>
          <a:p>
            <a:r>
              <a:rPr lang="en-US" dirty="0"/>
              <a:t>TITLE GOES HERE</a:t>
            </a:r>
          </a:p>
        </p:txBody>
      </p:sp>
    </p:spTree>
    <p:extLst>
      <p:ext uri="{BB962C8B-B14F-4D97-AF65-F5344CB8AC3E}">
        <p14:creationId xmlns:p14="http://schemas.microsoft.com/office/powerpoint/2010/main" val="1932450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8/21/2020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1">
            <a:extLst>
              <a:ext uri="{FF2B5EF4-FFF2-40B4-BE49-F238E27FC236}">
                <a16:creationId xmlns:a16="http://schemas.microsoft.com/office/drawing/2014/main" id="{B5C4D9A4-C8E3-4644-9D63-86142FA59A02}"/>
              </a:ext>
            </a:extLst>
          </p:cNvPr>
          <p:cNvSpPr/>
          <p:nvPr userDrawn="1"/>
        </p:nvSpPr>
        <p:spPr>
          <a:xfrm>
            <a:off x="714375" y="952500"/>
            <a:ext cx="7715250" cy="4953000"/>
          </a:xfrm>
          <a:prstGeom prst="rect">
            <a:avLst/>
          </a:prstGeom>
          <a:solidFill>
            <a:schemeClr val="tx2"/>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6" name="Rectangle 1">
            <a:extLst>
              <a:ext uri="{FF2B5EF4-FFF2-40B4-BE49-F238E27FC236}">
                <a16:creationId xmlns:a16="http://schemas.microsoft.com/office/drawing/2014/main" id="{7047AEE3-4D24-FE4F-BC8C-1050F33A970F}"/>
              </a:ext>
            </a:extLst>
          </p:cNvPr>
          <p:cNvSpPr/>
          <p:nvPr userDrawn="1"/>
        </p:nvSpPr>
        <p:spPr>
          <a:xfrm rot="16200000">
            <a:off x="3932238" y="1106488"/>
            <a:ext cx="1270000" cy="9525"/>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7" name="Rectangle 1">
            <a:extLst>
              <a:ext uri="{FF2B5EF4-FFF2-40B4-BE49-F238E27FC236}">
                <a16:creationId xmlns:a16="http://schemas.microsoft.com/office/drawing/2014/main" id="{2B45386C-7F1B-4D47-959C-DE1A73B407E7}"/>
              </a:ext>
            </a:extLst>
          </p:cNvPr>
          <p:cNvSpPr/>
          <p:nvPr userDrawn="1"/>
        </p:nvSpPr>
        <p:spPr>
          <a:xfrm>
            <a:off x="323850" y="1365250"/>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8" name="Rectangle 1">
            <a:extLst>
              <a:ext uri="{FF2B5EF4-FFF2-40B4-BE49-F238E27FC236}">
                <a16:creationId xmlns:a16="http://schemas.microsoft.com/office/drawing/2014/main" id="{FB1C5AC5-B8E6-EC4F-8CB9-43E091C422EF}"/>
              </a:ext>
            </a:extLst>
          </p:cNvPr>
          <p:cNvSpPr/>
          <p:nvPr userDrawn="1"/>
        </p:nvSpPr>
        <p:spPr>
          <a:xfrm>
            <a:off x="8048625" y="5065380"/>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1" name="Title 1">
            <a:extLst>
              <a:ext uri="{FF2B5EF4-FFF2-40B4-BE49-F238E27FC236}">
                <a16:creationId xmlns:a16="http://schemas.microsoft.com/office/drawing/2014/main" id="{33ACFFFD-2D44-B943-8B58-CC9B7641E79D}"/>
              </a:ext>
            </a:extLst>
          </p:cNvPr>
          <p:cNvSpPr>
            <a:spLocks noGrp="1"/>
          </p:cNvSpPr>
          <p:nvPr>
            <p:ph type="title" hasCustomPrompt="1"/>
          </p:nvPr>
        </p:nvSpPr>
        <p:spPr>
          <a:xfrm>
            <a:off x="1082676" y="3019275"/>
            <a:ext cx="6978650" cy="1613201"/>
          </a:xfrm>
        </p:spPr>
        <p:txBody>
          <a:bodyPr lIns="0" tIns="0" rIns="0" bIns="0" anchor="ctr">
            <a:normAutofit/>
          </a:bodyPr>
          <a:lstStyle>
            <a:lvl1pPr algn="ctr">
              <a:defRPr sz="3400">
                <a:solidFill>
                  <a:schemeClr val="bg1"/>
                </a:solidFill>
              </a:defRPr>
            </a:lvl1pPr>
          </a:lstStyle>
          <a:p>
            <a:r>
              <a:rPr lang="en-US" noProof="0"/>
              <a:t>TITLE GOES HERE</a:t>
            </a:r>
          </a:p>
        </p:txBody>
      </p:sp>
      <p:sp>
        <p:nvSpPr>
          <p:cNvPr id="13" name="Content Placeholder 13">
            <a:extLst>
              <a:ext uri="{FF2B5EF4-FFF2-40B4-BE49-F238E27FC236}">
                <a16:creationId xmlns:a16="http://schemas.microsoft.com/office/drawing/2014/main" id="{8E96E8CE-45C0-D643-B7F3-08C20CF5F760}"/>
              </a:ext>
            </a:extLst>
          </p:cNvPr>
          <p:cNvSpPr>
            <a:spLocks noGrp="1"/>
          </p:cNvSpPr>
          <p:nvPr>
            <p:ph sz="quarter" idx="21" hasCustomPrompt="1"/>
          </p:nvPr>
        </p:nvSpPr>
        <p:spPr>
          <a:xfrm>
            <a:off x="3328126" y="2348318"/>
            <a:ext cx="2487749" cy="269370"/>
          </a:xfrm>
        </p:spPr>
        <p:txBody>
          <a:bodyPr>
            <a:noAutofit/>
          </a:bodyPr>
          <a:lstStyle>
            <a:lvl1pPr marL="0" indent="0" algn="ctr">
              <a:lnSpc>
                <a:spcPct val="80000"/>
              </a:lnSpc>
              <a:buNone/>
              <a:defRPr sz="1600" cap="all" baseline="0">
                <a:solidFill>
                  <a:schemeClr val="bg1"/>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SUBTITLE GOES HERE</a:t>
            </a:r>
          </a:p>
        </p:txBody>
      </p:sp>
    </p:spTree>
    <p:extLst>
      <p:ext uri="{BB962C8B-B14F-4D97-AF65-F5344CB8AC3E}">
        <p14:creationId xmlns:p14="http://schemas.microsoft.com/office/powerpoint/2010/main" val="3022290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15" name="Rectangle 1">
            <a:extLst>
              <a:ext uri="{FF2B5EF4-FFF2-40B4-BE49-F238E27FC236}">
                <a16:creationId xmlns:a16="http://schemas.microsoft.com/office/drawing/2014/main" id="{F70F810B-4DED-A045-A1D2-7605E821997B}"/>
              </a:ext>
            </a:extLst>
          </p:cNvPr>
          <p:cNvSpPr/>
          <p:nvPr userDrawn="1"/>
        </p:nvSpPr>
        <p:spPr>
          <a:xfrm>
            <a:off x="0" y="4735652"/>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7" name="Title 1">
            <a:extLst>
              <a:ext uri="{FF2B5EF4-FFF2-40B4-BE49-F238E27FC236}">
                <a16:creationId xmlns:a16="http://schemas.microsoft.com/office/drawing/2014/main" id="{3194DD3B-943C-8740-A545-0DA0E5FD2569}"/>
              </a:ext>
            </a:extLst>
          </p:cNvPr>
          <p:cNvSpPr>
            <a:spLocks noGrp="1"/>
          </p:cNvSpPr>
          <p:nvPr>
            <p:ph type="title" hasCustomPrompt="1"/>
          </p:nvPr>
        </p:nvSpPr>
        <p:spPr>
          <a:xfrm>
            <a:off x="1069974" y="4651968"/>
            <a:ext cx="2743743" cy="997102"/>
          </a:xfrm>
        </p:spPr>
        <p:txBody>
          <a:bodyPr lIns="0" tIns="0" rIns="0" bIns="0" anchor="t">
            <a:normAutofit/>
          </a:bodyPr>
          <a:lstStyle>
            <a:lvl1pPr>
              <a:defRPr sz="3400"/>
            </a:lvl1pPr>
          </a:lstStyle>
          <a:p>
            <a:r>
              <a:rPr lang="en-US" noProof="0"/>
              <a:t>TITLE GOES HERE</a:t>
            </a:r>
          </a:p>
        </p:txBody>
      </p:sp>
      <p:sp>
        <p:nvSpPr>
          <p:cNvPr id="18" name="Rectangle 1">
            <a:extLst>
              <a:ext uri="{FF2B5EF4-FFF2-40B4-BE49-F238E27FC236}">
                <a16:creationId xmlns:a16="http://schemas.microsoft.com/office/drawing/2014/main" id="{93D5DD3F-FCDF-5945-9321-0FABA0771516}"/>
              </a:ext>
            </a:extLst>
          </p:cNvPr>
          <p:cNvSpPr/>
          <p:nvPr userDrawn="1"/>
        </p:nvSpPr>
        <p:spPr>
          <a:xfrm rot="16200000">
            <a:off x="3941763" y="2067005"/>
            <a:ext cx="1270000" cy="9526"/>
          </a:xfrm>
          <a:prstGeom prst="rect">
            <a:avLst/>
          </a:prstGeom>
          <a:solidFill>
            <a:srgbClr val="24282B"/>
          </a:solidFill>
          <a:ln w="12700">
            <a:miter lim="400000"/>
          </a:ln>
        </p:spPr>
        <p:txBody>
          <a:bodyPr lIns="25400" tIns="25400" rIns="25400" bIns="25400" anchor="ctr"/>
          <a:lstStyle/>
          <a:p>
            <a:pPr algn="ctr" defTabSz="412750" hangingPunct="0">
              <a:defRPr sz="3200" spc="0">
                <a:solidFill>
                  <a:srgbClr val="0433FF"/>
                </a:solidFill>
                <a:latin typeface="Helvetica Light"/>
                <a:ea typeface="Helvetica Light"/>
                <a:cs typeface="Helvetica Light"/>
                <a:sym typeface="Helvetica Light"/>
              </a:defRPr>
            </a:pPr>
            <a:endParaRPr lang="en-US" sz="1600" kern="0" noProof="0" dirty="0">
              <a:solidFill>
                <a:srgbClr val="0433FF"/>
              </a:solidFill>
              <a:latin typeface="Helvetica Light"/>
              <a:sym typeface="Helvetica Light"/>
            </a:endParaRPr>
          </a:p>
        </p:txBody>
      </p:sp>
      <p:sp>
        <p:nvSpPr>
          <p:cNvPr id="22" name="Text Placeholder 20">
            <a:extLst>
              <a:ext uri="{FF2B5EF4-FFF2-40B4-BE49-F238E27FC236}">
                <a16:creationId xmlns:a16="http://schemas.microsoft.com/office/drawing/2014/main" id="{B8877488-477F-0041-88BE-F780F1C66A10}"/>
              </a:ext>
            </a:extLst>
          </p:cNvPr>
          <p:cNvSpPr>
            <a:spLocks noGrp="1"/>
          </p:cNvSpPr>
          <p:nvPr>
            <p:ph type="body" sz="quarter" idx="14"/>
          </p:nvPr>
        </p:nvSpPr>
        <p:spPr>
          <a:xfrm>
            <a:off x="4962130" y="0"/>
            <a:ext cx="3746102" cy="685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4729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8/21/2020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927863" y="1260477"/>
            <a:ext cx="2540001" cy="1905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sz="3200"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409575" y="520700"/>
            <a:ext cx="3557588"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3714306" y="806539"/>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4572000" y="702156"/>
            <a:ext cx="4572000" cy="740156"/>
          </a:xfrm>
        </p:spPr>
        <p:txBody>
          <a:bodyPr anchor="t">
            <a:normAutofit/>
          </a:bodyPr>
          <a:lstStyle>
            <a:lvl1pPr>
              <a:defRPr sz="3400"/>
            </a:lvl1pPr>
          </a:lstStyle>
          <a:p>
            <a:r>
              <a:rPr lang="en-US" noProof="0"/>
              <a:t>TITLE GOES HERE</a:t>
            </a:r>
          </a:p>
        </p:txBody>
      </p:sp>
    </p:spTree>
    <p:extLst>
      <p:ext uri="{BB962C8B-B14F-4D97-AF65-F5344CB8AC3E}">
        <p14:creationId xmlns:p14="http://schemas.microsoft.com/office/powerpoint/2010/main" val="1464003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noProof="0" smtClean="0"/>
              <a:t>8/21/2020</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6" name="Rectangle 1">
            <a:extLst>
              <a:ext uri="{FF2B5EF4-FFF2-40B4-BE49-F238E27FC236}">
                <a16:creationId xmlns:a16="http://schemas.microsoft.com/office/drawing/2014/main" id="{8640E59D-783A-C149-B212-716E0C4FE00D}"/>
              </a:ext>
            </a:extLst>
          </p:cNvPr>
          <p:cNvSpPr/>
          <p:nvPr userDrawn="1"/>
        </p:nvSpPr>
        <p:spPr>
          <a:xfrm rot="5400000">
            <a:off x="927863" y="1260477"/>
            <a:ext cx="2540001" cy="1905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sz="3200" noProof="0"/>
          </a:p>
        </p:txBody>
      </p:sp>
      <p:sp>
        <p:nvSpPr>
          <p:cNvPr id="12" name="Picture Placeholder 11">
            <a:extLst>
              <a:ext uri="{FF2B5EF4-FFF2-40B4-BE49-F238E27FC236}">
                <a16:creationId xmlns:a16="http://schemas.microsoft.com/office/drawing/2014/main" id="{4E9C988F-F5FE-BA4D-BDC5-02CCC5D68FF5}"/>
              </a:ext>
            </a:extLst>
          </p:cNvPr>
          <p:cNvSpPr>
            <a:spLocks noGrp="1"/>
          </p:cNvSpPr>
          <p:nvPr>
            <p:ph type="pic" sz="quarter" idx="13"/>
          </p:nvPr>
        </p:nvSpPr>
        <p:spPr>
          <a:xfrm>
            <a:off x="409575" y="520700"/>
            <a:ext cx="3557588" cy="5816600"/>
          </a:xfrm>
          <a:custGeom>
            <a:avLst/>
            <a:gdLst>
              <a:gd name="connsiteX0" fmla="*/ 0 w 4743450"/>
              <a:gd name="connsiteY0" fmla="*/ 0 h 5816600"/>
              <a:gd name="connsiteX1" fmla="*/ 4743450 w 4743450"/>
              <a:gd name="connsiteY1" fmla="*/ 0 h 5816600"/>
              <a:gd name="connsiteX2" fmla="*/ 4743450 w 4743450"/>
              <a:gd name="connsiteY2" fmla="*/ 285838 h 5816600"/>
              <a:gd name="connsiteX3" fmla="*/ 4406308 w 4743450"/>
              <a:gd name="connsiteY3" fmla="*/ 285838 h 5816600"/>
              <a:gd name="connsiteX4" fmla="*/ 4406308 w 4743450"/>
              <a:gd name="connsiteY4" fmla="*/ 666839 h 5816600"/>
              <a:gd name="connsiteX5" fmla="*/ 4743450 w 4743450"/>
              <a:gd name="connsiteY5" fmla="*/ 666839 h 5816600"/>
              <a:gd name="connsiteX6" fmla="*/ 4743450 w 4743450"/>
              <a:gd name="connsiteY6" fmla="*/ 5816600 h 5816600"/>
              <a:gd name="connsiteX7" fmla="*/ 0 w 4743450"/>
              <a:gd name="connsiteY7" fmla="*/ 5816600 h 58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3450" h="5816600">
                <a:moveTo>
                  <a:pt x="0" y="0"/>
                </a:moveTo>
                <a:lnTo>
                  <a:pt x="4743450" y="0"/>
                </a:lnTo>
                <a:lnTo>
                  <a:pt x="4743450" y="285838"/>
                </a:lnTo>
                <a:lnTo>
                  <a:pt x="4406308" y="285838"/>
                </a:lnTo>
                <a:lnTo>
                  <a:pt x="4406308" y="666839"/>
                </a:lnTo>
                <a:lnTo>
                  <a:pt x="4743450" y="666839"/>
                </a:lnTo>
                <a:lnTo>
                  <a:pt x="4743450" y="5816600"/>
                </a:lnTo>
                <a:lnTo>
                  <a:pt x="0" y="5816600"/>
                </a:lnTo>
                <a:close/>
              </a:path>
            </a:pathLst>
          </a:custGeom>
          <a:solidFill>
            <a:schemeClr val="tx2"/>
          </a:solidFill>
        </p:spPr>
        <p:txBody>
          <a:bodyPr wrap="square">
            <a:noAutofit/>
          </a:bodyPr>
          <a:lstStyle>
            <a:lvl1pPr marL="0" indent="0" algn="ctr">
              <a:buNone/>
              <a:defRPr>
                <a:solidFill>
                  <a:schemeClr val="bg1"/>
                </a:solidFill>
              </a:defRPr>
            </a:lvl1pPr>
          </a:lstStyle>
          <a:p>
            <a:r>
              <a:rPr lang="en-US" noProof="0"/>
              <a:t>Click icon to add picture</a:t>
            </a:r>
          </a:p>
        </p:txBody>
      </p:sp>
      <p:sp>
        <p:nvSpPr>
          <p:cNvPr id="14" name="Rectangle 1">
            <a:extLst>
              <a:ext uri="{FF2B5EF4-FFF2-40B4-BE49-F238E27FC236}">
                <a16:creationId xmlns:a16="http://schemas.microsoft.com/office/drawing/2014/main" id="{4E3F3D93-DB12-4C41-A747-8781702C1204}"/>
              </a:ext>
            </a:extLst>
          </p:cNvPr>
          <p:cNvSpPr/>
          <p:nvPr userDrawn="1"/>
        </p:nvSpPr>
        <p:spPr>
          <a:xfrm>
            <a:off x="3714306" y="806539"/>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sp>
        <p:nvSpPr>
          <p:cNvPr id="16" name="Title 1">
            <a:extLst>
              <a:ext uri="{FF2B5EF4-FFF2-40B4-BE49-F238E27FC236}">
                <a16:creationId xmlns:a16="http://schemas.microsoft.com/office/drawing/2014/main" id="{D6C315ED-F22B-A649-80D5-44A63CE74044}"/>
              </a:ext>
            </a:extLst>
          </p:cNvPr>
          <p:cNvSpPr>
            <a:spLocks noGrp="1"/>
          </p:cNvSpPr>
          <p:nvPr>
            <p:ph type="title" hasCustomPrompt="1"/>
          </p:nvPr>
        </p:nvSpPr>
        <p:spPr>
          <a:xfrm>
            <a:off x="4572000" y="702156"/>
            <a:ext cx="4572000" cy="740156"/>
          </a:xfrm>
        </p:spPr>
        <p:txBody>
          <a:bodyPr anchor="t">
            <a:normAutofit/>
          </a:bodyPr>
          <a:lstStyle>
            <a:lvl1pPr>
              <a:defRPr sz="3400"/>
            </a:lvl1pPr>
          </a:lstStyle>
          <a:p>
            <a:r>
              <a:rPr lang="en-US" noProof="0"/>
              <a:t>TITLE GOES HERE</a:t>
            </a:r>
          </a:p>
        </p:txBody>
      </p:sp>
      <p:sp>
        <p:nvSpPr>
          <p:cNvPr id="9" name="Content Placeholder 8">
            <a:extLst>
              <a:ext uri="{FF2B5EF4-FFF2-40B4-BE49-F238E27FC236}">
                <a16:creationId xmlns:a16="http://schemas.microsoft.com/office/drawing/2014/main" id="{DEE6C881-74AA-8944-AD6A-BA0821ECDCAE}"/>
              </a:ext>
            </a:extLst>
          </p:cNvPr>
          <p:cNvSpPr>
            <a:spLocks noGrp="1"/>
          </p:cNvSpPr>
          <p:nvPr>
            <p:ph sz="quarter" idx="14"/>
          </p:nvPr>
        </p:nvSpPr>
        <p:spPr>
          <a:xfrm>
            <a:off x="4572001" y="1443038"/>
            <a:ext cx="4136231" cy="4894262"/>
          </a:xfrm>
        </p:spPr>
        <p:txBody>
          <a:bodyPr/>
          <a:lstStyle>
            <a:lvl1pPr>
              <a:spcBef>
                <a:spcPts val="1000"/>
              </a:spcBef>
              <a:spcAft>
                <a:spcPts val="1500"/>
              </a:spcAft>
              <a:defRPr/>
            </a:lvl1pPr>
            <a:lvl2pPr>
              <a:spcBef>
                <a:spcPts val="1000"/>
              </a:spcBef>
              <a:spcAft>
                <a:spcPts val="1500"/>
              </a:spcAft>
              <a:defRPr/>
            </a:lvl2pPr>
            <a:lvl3pPr>
              <a:spcBef>
                <a:spcPts val="1000"/>
              </a:spcBef>
              <a:spcAft>
                <a:spcPts val="1500"/>
              </a:spcAft>
              <a:defRPr/>
            </a:lvl3pPr>
            <a:lvl4pPr>
              <a:spcBef>
                <a:spcPts val="1000"/>
              </a:spcBef>
              <a:spcAft>
                <a:spcPts val="1500"/>
              </a:spcAft>
              <a:defRPr/>
            </a:lvl4pPr>
            <a:lvl5pPr>
              <a:spcBef>
                <a:spcPts val="1000"/>
              </a:spcBef>
              <a:spcAft>
                <a:spcPts val="15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3406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6B5B67-55DA-424F-9805-71BDE70D7489}" type="datetimeFigureOut">
              <a:rPr lang="en-US" noProof="0" smtClean="0"/>
              <a:t>8/21/2020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A606CC1-1436-4FA3-B5BE-7FF06ED26E03}" type="slidenum">
              <a:rPr lang="en-US" noProof="0" smtClean="0"/>
              <a:t>‹#›</a:t>
            </a:fld>
            <a:endParaRPr lang="en-US" noProof="0"/>
          </a:p>
        </p:txBody>
      </p:sp>
      <p:sp>
        <p:nvSpPr>
          <p:cNvPr id="8" name="Picture Placeholder 9"/>
          <p:cNvSpPr>
            <a:spLocks noGrp="1"/>
          </p:cNvSpPr>
          <p:nvPr>
            <p:ph type="pic" sz="quarter" idx="17"/>
          </p:nvPr>
        </p:nvSpPr>
        <p:spPr>
          <a:xfrm>
            <a:off x="928206" y="2063552"/>
            <a:ext cx="1746660" cy="2051919"/>
          </a:xfrm>
          <a:solidFill>
            <a:schemeClr val="tx2"/>
          </a:solidFill>
        </p:spPr>
        <p:txBody>
          <a:bodyPr/>
          <a:lstStyle/>
          <a:p>
            <a:r>
              <a:rPr lang="en-US" noProof="0"/>
              <a:t>Click icon to add picture</a:t>
            </a:r>
          </a:p>
        </p:txBody>
      </p:sp>
      <p:sp>
        <p:nvSpPr>
          <p:cNvPr id="9" name="Picture Placeholder 9"/>
          <p:cNvSpPr>
            <a:spLocks noGrp="1"/>
          </p:cNvSpPr>
          <p:nvPr>
            <p:ph type="pic" sz="quarter" idx="18"/>
          </p:nvPr>
        </p:nvSpPr>
        <p:spPr>
          <a:xfrm>
            <a:off x="3681417" y="2063552"/>
            <a:ext cx="1746660" cy="2051919"/>
          </a:xfrm>
          <a:solidFill>
            <a:schemeClr val="tx2"/>
          </a:solidFill>
        </p:spPr>
        <p:txBody>
          <a:bodyPr/>
          <a:lstStyle/>
          <a:p>
            <a:r>
              <a:rPr lang="en-US" noProof="0"/>
              <a:t>Click icon to add picture</a:t>
            </a:r>
          </a:p>
        </p:txBody>
      </p:sp>
      <p:sp>
        <p:nvSpPr>
          <p:cNvPr id="10" name="Picture Placeholder 9"/>
          <p:cNvSpPr>
            <a:spLocks noGrp="1"/>
          </p:cNvSpPr>
          <p:nvPr>
            <p:ph type="pic" sz="quarter" idx="19"/>
          </p:nvPr>
        </p:nvSpPr>
        <p:spPr>
          <a:xfrm>
            <a:off x="6434628" y="2063552"/>
            <a:ext cx="1746660" cy="2051919"/>
          </a:xfrm>
          <a:solidFill>
            <a:schemeClr val="tx2"/>
          </a:solidFill>
        </p:spPr>
        <p:txBody>
          <a:bodyPr/>
          <a:lstStyle/>
          <a:p>
            <a:r>
              <a:rPr lang="en-US" noProof="0"/>
              <a:t>Click icon to add picture</a:t>
            </a:r>
          </a:p>
        </p:txBody>
      </p:sp>
      <p:sp>
        <p:nvSpPr>
          <p:cNvPr id="13" name="Content Placeholder 13"/>
          <p:cNvSpPr>
            <a:spLocks noGrp="1"/>
          </p:cNvSpPr>
          <p:nvPr>
            <p:ph sz="quarter" idx="21" hasCustomPrompt="1"/>
          </p:nvPr>
        </p:nvSpPr>
        <p:spPr>
          <a:xfrm>
            <a:off x="546362" y="4259751"/>
            <a:ext cx="248774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14" name="Text Placeholder 21"/>
          <p:cNvSpPr>
            <a:spLocks noGrp="1"/>
          </p:cNvSpPr>
          <p:nvPr>
            <p:ph type="body" sz="quarter" idx="22" hasCustomPrompt="1"/>
          </p:nvPr>
        </p:nvSpPr>
        <p:spPr>
          <a:xfrm>
            <a:off x="545890" y="4460677"/>
            <a:ext cx="2487929"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15" name="Content Placeholder 13"/>
          <p:cNvSpPr>
            <a:spLocks noGrp="1"/>
          </p:cNvSpPr>
          <p:nvPr>
            <p:ph sz="quarter" idx="40" hasCustomPrompt="1"/>
          </p:nvPr>
        </p:nvSpPr>
        <p:spPr>
          <a:xfrm>
            <a:off x="545552" y="4933816"/>
            <a:ext cx="2513813"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16" name="Content Placeholder 13"/>
          <p:cNvSpPr>
            <a:spLocks noGrp="1"/>
          </p:cNvSpPr>
          <p:nvPr>
            <p:ph sz="quarter" idx="41" hasCustomPrompt="1"/>
          </p:nvPr>
        </p:nvSpPr>
        <p:spPr>
          <a:xfrm>
            <a:off x="3311254" y="4259751"/>
            <a:ext cx="248774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17" name="Text Placeholder 21"/>
          <p:cNvSpPr>
            <a:spLocks noGrp="1"/>
          </p:cNvSpPr>
          <p:nvPr>
            <p:ph type="body" sz="quarter" idx="42" hasCustomPrompt="1"/>
          </p:nvPr>
        </p:nvSpPr>
        <p:spPr>
          <a:xfrm>
            <a:off x="3310783" y="4460677"/>
            <a:ext cx="2487929"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18" name="Content Placeholder 13"/>
          <p:cNvSpPr>
            <a:spLocks noGrp="1"/>
          </p:cNvSpPr>
          <p:nvPr>
            <p:ph sz="quarter" idx="43" hasCustomPrompt="1"/>
          </p:nvPr>
        </p:nvSpPr>
        <p:spPr>
          <a:xfrm>
            <a:off x="3310444" y="4933816"/>
            <a:ext cx="2513813"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19" name="Content Placeholder 13"/>
          <p:cNvSpPr>
            <a:spLocks noGrp="1"/>
          </p:cNvSpPr>
          <p:nvPr>
            <p:ph sz="quarter" idx="44" hasCustomPrompt="1"/>
          </p:nvPr>
        </p:nvSpPr>
        <p:spPr>
          <a:xfrm>
            <a:off x="6076147" y="4259751"/>
            <a:ext cx="2487749" cy="269370"/>
          </a:xfrm>
        </p:spPr>
        <p:txBody>
          <a:bodyPr>
            <a:noAutofit/>
          </a:bodyPr>
          <a:lstStyle>
            <a:lvl1pPr marL="0" indent="0" algn="ctr">
              <a:lnSpc>
                <a:spcPct val="80000"/>
              </a:lnSpc>
              <a:buNone/>
              <a:defRPr sz="1600">
                <a:solidFill>
                  <a:schemeClr val="tx2"/>
                </a:solidFill>
                <a:latin typeface="+mj-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Name</a:t>
            </a:r>
          </a:p>
        </p:txBody>
      </p:sp>
      <p:sp>
        <p:nvSpPr>
          <p:cNvPr id="20" name="Text Placeholder 21"/>
          <p:cNvSpPr>
            <a:spLocks noGrp="1"/>
          </p:cNvSpPr>
          <p:nvPr>
            <p:ph type="body" sz="quarter" idx="45" hasCustomPrompt="1"/>
          </p:nvPr>
        </p:nvSpPr>
        <p:spPr>
          <a:xfrm>
            <a:off x="6075675" y="4460677"/>
            <a:ext cx="2487929" cy="212725"/>
          </a:xfrm>
        </p:spPr>
        <p:txBody>
          <a:bodyPr>
            <a:noAutofit/>
          </a:bodyPr>
          <a:lstStyle>
            <a:lvl1pPr marL="0" indent="0" algn="ctr">
              <a:buNone/>
              <a:defRPr sz="1200" i="1">
                <a:solidFill>
                  <a:schemeClr val="accent1"/>
                </a:solidFill>
              </a:defRPr>
            </a:lvl1pPr>
          </a:lstStyle>
          <a:p>
            <a:pPr lvl="0"/>
            <a:r>
              <a:rPr lang="en-US" noProof="0"/>
              <a:t>Subtitle here</a:t>
            </a:r>
          </a:p>
        </p:txBody>
      </p:sp>
      <p:sp>
        <p:nvSpPr>
          <p:cNvPr id="21" name="Content Placeholder 13"/>
          <p:cNvSpPr>
            <a:spLocks noGrp="1"/>
          </p:cNvSpPr>
          <p:nvPr>
            <p:ph sz="quarter" idx="46" hasCustomPrompt="1"/>
          </p:nvPr>
        </p:nvSpPr>
        <p:spPr>
          <a:xfrm>
            <a:off x="6075337" y="4933816"/>
            <a:ext cx="2513813" cy="1490098"/>
          </a:xfrm>
        </p:spPr>
        <p:txBody>
          <a:bodyPr anchor="t">
            <a:normAutofit/>
          </a:bodyPr>
          <a:lstStyle>
            <a:lvl1pPr marL="0" indent="0" algn="ctr">
              <a:lnSpc>
                <a:spcPct val="100000"/>
              </a:lnSpc>
              <a:buNone/>
              <a:defRPr sz="1200">
                <a:solidFill>
                  <a:schemeClr val="tx2"/>
                </a:solidFill>
                <a:latin typeface="+mn-lt"/>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noProof="0"/>
              <a:t>Insert Profile Detail</a:t>
            </a:r>
          </a:p>
        </p:txBody>
      </p:sp>
      <p:sp>
        <p:nvSpPr>
          <p:cNvPr id="25" name="Title 1">
            <a:extLst>
              <a:ext uri="{FF2B5EF4-FFF2-40B4-BE49-F238E27FC236}">
                <a16:creationId xmlns:a16="http://schemas.microsoft.com/office/drawing/2014/main" id="{74A82460-2A11-4842-BF35-3C6799C4E8F0}"/>
              </a:ext>
            </a:extLst>
          </p:cNvPr>
          <p:cNvSpPr>
            <a:spLocks noGrp="1"/>
          </p:cNvSpPr>
          <p:nvPr>
            <p:ph type="title"/>
          </p:nvPr>
        </p:nvSpPr>
        <p:spPr>
          <a:xfrm>
            <a:off x="435894" y="702156"/>
            <a:ext cx="8272212" cy="740156"/>
          </a:xfrm>
        </p:spPr>
        <p:txBody>
          <a:bodyPr anchor="t">
            <a:normAutofit/>
          </a:bodyPr>
          <a:lstStyle>
            <a:lvl1pPr>
              <a:defRPr sz="3400"/>
            </a:lvl1pPr>
          </a:lstStyle>
          <a:p>
            <a:r>
              <a:rPr lang="en-US" noProof="0"/>
              <a:t>Click to edit Master title style</a:t>
            </a:r>
          </a:p>
        </p:txBody>
      </p:sp>
      <p:sp>
        <p:nvSpPr>
          <p:cNvPr id="26" name="Rectangle 1">
            <a:extLst>
              <a:ext uri="{FF2B5EF4-FFF2-40B4-BE49-F238E27FC236}">
                <a16:creationId xmlns:a16="http://schemas.microsoft.com/office/drawing/2014/main" id="{D72EBBB3-86E3-0D49-AFB5-BAB82C8F6544}"/>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cxnSp>
        <p:nvCxnSpPr>
          <p:cNvPr id="28" name="Straight Connector 27">
            <a:extLst>
              <a:ext uri="{FF2B5EF4-FFF2-40B4-BE49-F238E27FC236}">
                <a16:creationId xmlns:a16="http://schemas.microsoft.com/office/drawing/2014/main" id="{01E9B3DA-A75C-E947-B309-3CE35073E1FD}"/>
              </a:ext>
            </a:extLst>
          </p:cNvPr>
          <p:cNvCxnSpPr/>
          <p:nvPr userDrawn="1"/>
        </p:nvCxnSpPr>
        <p:spPr>
          <a:xfrm>
            <a:off x="889742" y="4806226"/>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0C9E365-8CE7-5742-8FB0-881AF8246701}"/>
              </a:ext>
            </a:extLst>
          </p:cNvPr>
          <p:cNvCxnSpPr/>
          <p:nvPr userDrawn="1"/>
        </p:nvCxnSpPr>
        <p:spPr>
          <a:xfrm>
            <a:off x="3654635" y="4806226"/>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4E0687B-A3DE-9D4B-9499-96776C0A7A52}"/>
              </a:ext>
            </a:extLst>
          </p:cNvPr>
          <p:cNvCxnSpPr/>
          <p:nvPr userDrawn="1"/>
        </p:nvCxnSpPr>
        <p:spPr>
          <a:xfrm>
            <a:off x="6419527" y="4806226"/>
            <a:ext cx="1800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68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894" y="702156"/>
            <a:ext cx="8272212" cy="740156"/>
          </a:xfrm>
        </p:spPr>
        <p:txBody>
          <a:bodyPr anchor="t">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435895" y="1890876"/>
            <a:ext cx="8272211"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8/21/2020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3" name="Rectangle 1">
            <a:extLst>
              <a:ext uri="{FF2B5EF4-FFF2-40B4-BE49-F238E27FC236}">
                <a16:creationId xmlns:a16="http://schemas.microsoft.com/office/drawing/2014/main" id="{C8660979-B6F8-480C-AAC7-48903CC3ECFC}"/>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69712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90CC524-3900-1041-BDBF-D0ABD37D8E8B}"/>
              </a:ext>
            </a:extLst>
          </p:cNvPr>
          <p:cNvSpPr>
            <a:spLocks noGrp="1"/>
          </p:cNvSpPr>
          <p:nvPr>
            <p:ph type="pic" sz="quarter" idx="13"/>
          </p:nvPr>
        </p:nvSpPr>
        <p:spPr>
          <a:xfrm>
            <a:off x="0" y="0"/>
            <a:ext cx="4143375" cy="6858000"/>
          </a:xfrm>
          <a:custGeom>
            <a:avLst/>
            <a:gdLst>
              <a:gd name="connsiteX0" fmla="*/ 0 w 5524500"/>
              <a:gd name="connsiteY0" fmla="*/ 0 h 6858000"/>
              <a:gd name="connsiteX1" fmla="*/ 5524500 w 5524500"/>
              <a:gd name="connsiteY1" fmla="*/ 0 h 6858000"/>
              <a:gd name="connsiteX2" fmla="*/ 5524500 w 5524500"/>
              <a:gd name="connsiteY2" fmla="*/ 806538 h 6858000"/>
              <a:gd name="connsiteX3" fmla="*/ 4952408 w 5524500"/>
              <a:gd name="connsiteY3" fmla="*/ 806538 h 6858000"/>
              <a:gd name="connsiteX4" fmla="*/ 4952408 w 5524500"/>
              <a:gd name="connsiteY4" fmla="*/ 1187539 h 6858000"/>
              <a:gd name="connsiteX5" fmla="*/ 5524500 w 5524500"/>
              <a:gd name="connsiteY5" fmla="*/ 1187539 h 6858000"/>
              <a:gd name="connsiteX6" fmla="*/ 5524500 w 5524500"/>
              <a:gd name="connsiteY6" fmla="*/ 6858000 h 6858000"/>
              <a:gd name="connsiteX7" fmla="*/ 0 w 55245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0" h="6858000">
                <a:moveTo>
                  <a:pt x="0" y="0"/>
                </a:moveTo>
                <a:lnTo>
                  <a:pt x="5524500" y="0"/>
                </a:lnTo>
                <a:lnTo>
                  <a:pt x="5524500" y="806538"/>
                </a:lnTo>
                <a:lnTo>
                  <a:pt x="4952408" y="806538"/>
                </a:lnTo>
                <a:lnTo>
                  <a:pt x="4952408" y="1187539"/>
                </a:lnTo>
                <a:lnTo>
                  <a:pt x="5524500" y="1187539"/>
                </a:lnTo>
                <a:lnTo>
                  <a:pt x="5524500" y="6858000"/>
                </a:lnTo>
                <a:lnTo>
                  <a:pt x="0" y="6858000"/>
                </a:lnTo>
                <a:close/>
              </a:path>
            </a:pathLst>
          </a:custGeom>
          <a:solidFill>
            <a:schemeClr val="tx2"/>
          </a:solidFill>
        </p:spPr>
        <p:txBody>
          <a:bodyPr wrap="square">
            <a:noAutofit/>
          </a:bodyPr>
          <a:lstStyle>
            <a:lvl1pPr marL="0" indent="0" algn="ctr">
              <a:buNone/>
              <a:defRPr>
                <a:solidFill>
                  <a:schemeClr val="bg1"/>
                </a:solidFill>
              </a:defRPr>
            </a:lvl1pPr>
          </a:lstStyle>
          <a:p>
            <a:r>
              <a:rPr lang="en-US"/>
              <a:t>Click icon to add picture</a:t>
            </a:r>
            <a:endParaRPr lang="en-US" dirty="0"/>
          </a:p>
        </p:txBody>
      </p:sp>
      <p:sp>
        <p:nvSpPr>
          <p:cNvPr id="3" name="Content Placeholder 2"/>
          <p:cNvSpPr>
            <a:spLocks noGrp="1"/>
          </p:cNvSpPr>
          <p:nvPr>
            <p:ph idx="1"/>
          </p:nvPr>
        </p:nvSpPr>
        <p:spPr>
          <a:xfrm>
            <a:off x="4667695" y="1890876"/>
            <a:ext cx="4040411" cy="4084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8/21/2020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itle 1">
            <a:extLst>
              <a:ext uri="{FF2B5EF4-FFF2-40B4-BE49-F238E27FC236}">
                <a16:creationId xmlns:a16="http://schemas.microsoft.com/office/drawing/2014/main" id="{1D49B377-6CF8-9E4B-8973-3F8057D7DF48}"/>
              </a:ext>
            </a:extLst>
          </p:cNvPr>
          <p:cNvSpPr>
            <a:spLocks noGrp="1"/>
          </p:cNvSpPr>
          <p:nvPr>
            <p:ph type="title" hasCustomPrompt="1"/>
          </p:nvPr>
        </p:nvSpPr>
        <p:spPr>
          <a:xfrm>
            <a:off x="4667695" y="702156"/>
            <a:ext cx="4040411" cy="740156"/>
          </a:xfrm>
        </p:spPr>
        <p:txBody>
          <a:bodyPr anchor="t">
            <a:normAutofit/>
          </a:bodyPr>
          <a:lstStyle>
            <a:lvl1pPr>
              <a:defRPr sz="3400"/>
            </a:lvl1pPr>
          </a:lstStyle>
          <a:p>
            <a:r>
              <a:rPr lang="en-US" dirty="0"/>
              <a:t>TITLE GOES HERE</a:t>
            </a:r>
          </a:p>
        </p:txBody>
      </p:sp>
      <p:sp>
        <p:nvSpPr>
          <p:cNvPr id="19" name="Rectangle 1">
            <a:extLst>
              <a:ext uri="{FF2B5EF4-FFF2-40B4-BE49-F238E27FC236}">
                <a16:creationId xmlns:a16="http://schemas.microsoft.com/office/drawing/2014/main" id="{E11F091D-EBC7-D743-82DA-0E177FD421D4}"/>
              </a:ext>
            </a:extLst>
          </p:cNvPr>
          <p:cNvSpPr/>
          <p:nvPr userDrawn="1"/>
        </p:nvSpPr>
        <p:spPr>
          <a:xfrm>
            <a:off x="3714306" y="806539"/>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114587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35894" y="5141975"/>
            <a:ext cx="8272211" cy="12588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2393951"/>
            <a:ext cx="8272211"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8/21/2020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Rectangle 1">
            <a:extLst>
              <a:ext uri="{FF2B5EF4-FFF2-40B4-BE49-F238E27FC236}">
                <a16:creationId xmlns:a16="http://schemas.microsoft.com/office/drawing/2014/main" id="{5DC1E635-F6E7-F248-9B85-120581E81180}"/>
              </a:ext>
            </a:extLst>
          </p:cNvPr>
          <p:cNvSpPr/>
          <p:nvPr userDrawn="1"/>
        </p:nvSpPr>
        <p:spPr>
          <a:xfrm>
            <a:off x="81945" y="5552030"/>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206186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896" y="1956391"/>
            <a:ext cx="2897412" cy="4467523"/>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520199" y="1956391"/>
            <a:ext cx="5187908" cy="446752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4C75DA6C-B626-714A-8BBC-6FDDB6BE4083}"/>
              </a:ext>
            </a:extLst>
          </p:cNvPr>
          <p:cNvSpPr>
            <a:spLocks noGrp="1"/>
          </p:cNvSpPr>
          <p:nvPr>
            <p:ph type="title"/>
          </p:nvPr>
        </p:nvSpPr>
        <p:spPr>
          <a:xfrm>
            <a:off x="435894" y="702156"/>
            <a:ext cx="8272212" cy="740156"/>
          </a:xfrm>
        </p:spPr>
        <p:txBody>
          <a:bodyPr anchor="t">
            <a:normAutofit/>
          </a:bodyPr>
          <a:lstStyle>
            <a:lvl1pPr>
              <a:defRPr sz="3400"/>
            </a:lvl1pPr>
          </a:lstStyle>
          <a:p>
            <a:r>
              <a:rPr lang="en-US"/>
              <a:t>Click to edit Master title style</a:t>
            </a:r>
            <a:endParaRPr lang="en-US" dirty="0"/>
          </a:p>
        </p:txBody>
      </p:sp>
      <p:sp>
        <p:nvSpPr>
          <p:cNvPr id="9" name="Rectangle 1">
            <a:extLst>
              <a:ext uri="{FF2B5EF4-FFF2-40B4-BE49-F238E27FC236}">
                <a16:creationId xmlns:a16="http://schemas.microsoft.com/office/drawing/2014/main" id="{72B4D55A-70C8-E04B-B7E3-3355A1131891}"/>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413344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5894" y="2847885"/>
            <a:ext cx="3568112" cy="557784"/>
          </a:xfrm>
        </p:spPr>
        <p:txBody>
          <a:bodyPr anchor="ctr">
            <a:noAutofit/>
          </a:bodyPr>
          <a:lstStyle>
            <a:lvl1pPr marL="0" indent="0" algn="ctr">
              <a:buNone/>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4" name="Content Placeholder 3"/>
          <p:cNvSpPr>
            <a:spLocks noGrp="1"/>
          </p:cNvSpPr>
          <p:nvPr>
            <p:ph sz="half" idx="2"/>
          </p:nvPr>
        </p:nvSpPr>
        <p:spPr>
          <a:xfrm>
            <a:off x="435896" y="3523047"/>
            <a:ext cx="3568109"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953002" y="2847887"/>
            <a:ext cx="3568112" cy="553373"/>
          </a:xfrm>
        </p:spPr>
        <p:txBody>
          <a:bodyPr anchor="ctr">
            <a:noAutofit/>
          </a:bodyPr>
          <a:lstStyle>
            <a:lvl1pPr marL="0" marR="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goes here</a:t>
            </a:r>
          </a:p>
        </p:txBody>
      </p:sp>
      <p:sp>
        <p:nvSpPr>
          <p:cNvPr id="6" name="Content Placeholder 5"/>
          <p:cNvSpPr>
            <a:spLocks noGrp="1"/>
          </p:cNvSpPr>
          <p:nvPr>
            <p:ph sz="quarter" idx="4"/>
          </p:nvPr>
        </p:nvSpPr>
        <p:spPr>
          <a:xfrm>
            <a:off x="4953001" y="3523047"/>
            <a:ext cx="3568113" cy="2131499"/>
          </a:xfrm>
        </p:spPr>
        <p:txBody>
          <a:bodyPr anchor="t">
            <a:normAutofit/>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73CA278B-C101-7F4E-B11A-7B91B0C8E60A}"/>
              </a:ext>
            </a:extLst>
          </p:cNvPr>
          <p:cNvSpPr>
            <a:spLocks noGrp="1"/>
          </p:cNvSpPr>
          <p:nvPr>
            <p:ph type="title"/>
          </p:nvPr>
        </p:nvSpPr>
        <p:spPr>
          <a:xfrm>
            <a:off x="435894" y="702156"/>
            <a:ext cx="8272212" cy="740156"/>
          </a:xfrm>
        </p:spPr>
        <p:txBody>
          <a:bodyPr anchor="t">
            <a:normAutofit/>
          </a:bodyPr>
          <a:lstStyle>
            <a:lvl1pPr>
              <a:defRPr sz="3400"/>
            </a:lvl1pPr>
          </a:lstStyle>
          <a:p>
            <a:r>
              <a:rPr lang="en-US"/>
              <a:t>Click to edit Master title style</a:t>
            </a:r>
            <a:endParaRPr lang="en-US" dirty="0"/>
          </a:p>
        </p:txBody>
      </p:sp>
      <p:sp>
        <p:nvSpPr>
          <p:cNvPr id="11" name="Rectangle 1">
            <a:extLst>
              <a:ext uri="{FF2B5EF4-FFF2-40B4-BE49-F238E27FC236}">
                <a16:creationId xmlns:a16="http://schemas.microsoft.com/office/drawing/2014/main" id="{FE5F6035-AACE-6847-8AF4-EB3C4D79EE95}"/>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a:solidFill>
                <a:srgbClr val="FFFFFF"/>
              </a:solidFill>
              <a:latin typeface="Helvetica Light"/>
              <a:sym typeface="Helvetica Light"/>
            </a:endParaRPr>
          </a:p>
        </p:txBody>
      </p:sp>
      <p:grpSp>
        <p:nvGrpSpPr>
          <p:cNvPr id="13" name="Group 12">
            <a:extLst>
              <a:ext uri="{FF2B5EF4-FFF2-40B4-BE49-F238E27FC236}">
                <a16:creationId xmlns:a16="http://schemas.microsoft.com/office/drawing/2014/main" id="{7D914FC0-3771-6041-9E7C-1C624C85A803}"/>
              </a:ext>
            </a:extLst>
          </p:cNvPr>
          <p:cNvGrpSpPr/>
          <p:nvPr userDrawn="1"/>
        </p:nvGrpSpPr>
        <p:grpSpPr>
          <a:xfrm>
            <a:off x="4097502" y="2250891"/>
            <a:ext cx="762001" cy="3839220"/>
            <a:chOff x="5510085" y="2250891"/>
            <a:chExt cx="1016001" cy="3839220"/>
          </a:xfrm>
        </p:grpSpPr>
        <p:cxnSp>
          <p:nvCxnSpPr>
            <p:cNvPr id="14" name="Straight Connector 13">
              <a:extLst>
                <a:ext uri="{FF2B5EF4-FFF2-40B4-BE49-F238E27FC236}">
                  <a16:creationId xmlns:a16="http://schemas.microsoft.com/office/drawing/2014/main" id="{0AED3128-974C-7F4B-BF36-A3836D1725F6}"/>
                </a:ext>
              </a:extLst>
            </p:cNvPr>
            <p:cNvCxnSpPr/>
            <p:nvPr/>
          </p:nvCxnSpPr>
          <p:spPr>
            <a:xfrm>
              <a:off x="6018085" y="2340176"/>
              <a:ext cx="0" cy="374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
              <a:extLst>
                <a:ext uri="{FF2B5EF4-FFF2-40B4-BE49-F238E27FC236}">
                  <a16:creationId xmlns:a16="http://schemas.microsoft.com/office/drawing/2014/main" id="{2D2224CB-5DFF-3D4B-816B-1A44228A23EE}"/>
                </a:ext>
              </a:extLst>
            </p:cNvPr>
            <p:cNvSpPr/>
            <p:nvPr/>
          </p:nvSpPr>
          <p:spPr>
            <a:xfrm>
              <a:off x="5510085" y="2250891"/>
              <a:ext cx="1016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r>
                <a:rPr lang="en-US" sz="1600" kern="0" noProof="0">
                  <a:solidFill>
                    <a:srgbClr val="FFFFFF"/>
                  </a:solidFill>
                  <a:latin typeface="Helvetica Light"/>
                  <a:sym typeface="Helvetica Light"/>
                </a:rPr>
                <a:t>VS</a:t>
              </a:r>
            </a:p>
          </p:txBody>
        </p:sp>
      </p:grpSp>
    </p:spTree>
    <p:extLst>
      <p:ext uri="{BB962C8B-B14F-4D97-AF65-F5344CB8AC3E}">
        <p14:creationId xmlns:p14="http://schemas.microsoft.com/office/powerpoint/2010/main" val="420421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B4ED54-5B5E-4A04-93D3-5772E3CE3818}" type="datetime1">
              <a:rPr lang="en-US" smtClean="0"/>
              <a:t>8/21/2020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
        <p:nvSpPr>
          <p:cNvPr id="6" name="Title 1">
            <a:extLst>
              <a:ext uri="{FF2B5EF4-FFF2-40B4-BE49-F238E27FC236}">
                <a16:creationId xmlns:a16="http://schemas.microsoft.com/office/drawing/2014/main" id="{E2F4516B-8A37-894B-82AE-60204E6767D9}"/>
              </a:ext>
            </a:extLst>
          </p:cNvPr>
          <p:cNvSpPr>
            <a:spLocks noGrp="1"/>
          </p:cNvSpPr>
          <p:nvPr>
            <p:ph type="title"/>
          </p:nvPr>
        </p:nvSpPr>
        <p:spPr>
          <a:xfrm>
            <a:off x="435894" y="702156"/>
            <a:ext cx="8272212" cy="740156"/>
          </a:xfrm>
        </p:spPr>
        <p:txBody>
          <a:bodyPr anchor="t">
            <a:normAutofit/>
          </a:bodyPr>
          <a:lstStyle>
            <a:lvl1pPr>
              <a:defRPr sz="3400"/>
            </a:lvl1pPr>
          </a:lstStyle>
          <a:p>
            <a:r>
              <a:rPr lang="en-US"/>
              <a:t>Click to edit Master title style</a:t>
            </a:r>
            <a:endParaRPr lang="en-US" dirty="0"/>
          </a:p>
        </p:txBody>
      </p:sp>
      <p:sp>
        <p:nvSpPr>
          <p:cNvPr id="7" name="Rectangle 1">
            <a:extLst>
              <a:ext uri="{FF2B5EF4-FFF2-40B4-BE49-F238E27FC236}">
                <a16:creationId xmlns:a16="http://schemas.microsoft.com/office/drawing/2014/main" id="{CC16CE43-CB3C-7544-B05B-0A9F706D6FD8}"/>
              </a:ext>
            </a:extLst>
          </p:cNvPr>
          <p:cNvSpPr/>
          <p:nvPr userDrawn="1"/>
        </p:nvSpPr>
        <p:spPr>
          <a:xfrm>
            <a:off x="0" y="806538"/>
            <a:ext cx="340201" cy="363044"/>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Tree>
    <p:extLst>
      <p:ext uri="{BB962C8B-B14F-4D97-AF65-F5344CB8AC3E}">
        <p14:creationId xmlns:p14="http://schemas.microsoft.com/office/powerpoint/2010/main" val="313681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82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ntent Large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EEDEA7C-D9D3-5E4A-A0E6-B7A0ED5E0F89}"/>
              </a:ext>
            </a:extLst>
          </p:cNvPr>
          <p:cNvSpPr>
            <a:spLocks noGrp="1"/>
          </p:cNvSpPr>
          <p:nvPr>
            <p:ph type="pic" sz="quarter" idx="13"/>
          </p:nvPr>
        </p:nvSpPr>
        <p:spPr>
          <a:xfrm>
            <a:off x="3886199" y="0"/>
            <a:ext cx="5257800" cy="6858000"/>
          </a:xfrm>
          <a:custGeom>
            <a:avLst/>
            <a:gdLst>
              <a:gd name="connsiteX0" fmla="*/ 0 w 7010400"/>
              <a:gd name="connsiteY0" fmla="*/ 0 h 6858000"/>
              <a:gd name="connsiteX1" fmla="*/ 7010400 w 7010400"/>
              <a:gd name="connsiteY1" fmla="*/ 0 h 6858000"/>
              <a:gd name="connsiteX2" fmla="*/ 7010400 w 7010400"/>
              <a:gd name="connsiteY2" fmla="*/ 6858000 h 6858000"/>
              <a:gd name="connsiteX3" fmla="*/ 0 w 7010400"/>
              <a:gd name="connsiteY3" fmla="*/ 6858000 h 6858000"/>
              <a:gd name="connsiteX4" fmla="*/ 0 w 7010400"/>
              <a:gd name="connsiteY4" fmla="*/ 2620396 h 6858000"/>
              <a:gd name="connsiteX5" fmla="*/ 508001 w 7010400"/>
              <a:gd name="connsiteY5" fmla="*/ 2620396 h 6858000"/>
              <a:gd name="connsiteX6" fmla="*/ 508001 w 7010400"/>
              <a:gd name="connsiteY6" fmla="*/ 2239395 h 6858000"/>
              <a:gd name="connsiteX7" fmla="*/ 0 w 7010400"/>
              <a:gd name="connsiteY7" fmla="*/ 223939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0400" h="6858000">
                <a:moveTo>
                  <a:pt x="0" y="0"/>
                </a:moveTo>
                <a:lnTo>
                  <a:pt x="7010400" y="0"/>
                </a:lnTo>
                <a:lnTo>
                  <a:pt x="7010400" y="6858000"/>
                </a:lnTo>
                <a:lnTo>
                  <a:pt x="0" y="6858000"/>
                </a:lnTo>
                <a:lnTo>
                  <a:pt x="0" y="2620396"/>
                </a:lnTo>
                <a:lnTo>
                  <a:pt x="508001" y="2620396"/>
                </a:lnTo>
                <a:lnTo>
                  <a:pt x="508001" y="2239395"/>
                </a:lnTo>
                <a:lnTo>
                  <a:pt x="0" y="2239395"/>
                </a:lnTo>
                <a:close/>
              </a:path>
            </a:pathLst>
          </a:custGeom>
          <a:solidFill>
            <a:schemeClr val="tx2"/>
          </a:solidFill>
        </p:spPr>
        <p:txBody>
          <a:bodyPr wrap="square">
            <a:noAutofit/>
          </a:bodyPr>
          <a:lstStyle/>
          <a:p>
            <a:r>
              <a:rPr lang="en-US"/>
              <a:t>Click icon to add picture</a:t>
            </a:r>
            <a:endParaRPr lang="en-US" dirty="0"/>
          </a:p>
        </p:txBody>
      </p:sp>
      <p:sp>
        <p:nvSpPr>
          <p:cNvPr id="2" name="Date Placeholder 1"/>
          <p:cNvSpPr>
            <a:spLocks noGrp="1"/>
          </p:cNvSpPr>
          <p:nvPr>
            <p:ph type="dt" sz="half" idx="10"/>
          </p:nvPr>
        </p:nvSpPr>
        <p:spPr/>
        <p:txBody>
          <a:bodyPr/>
          <a:lstStyle/>
          <a:p>
            <a:fld id="{4EDE50D6-574B-40AF-946F-D52A04ADE379}" type="datetime1">
              <a:rPr lang="en-US" smtClean="0"/>
              <a:t>8/21/2020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
        <p:nvSpPr>
          <p:cNvPr id="12" name="Rectangle 1">
            <a:extLst>
              <a:ext uri="{FF2B5EF4-FFF2-40B4-BE49-F238E27FC236}">
                <a16:creationId xmlns:a16="http://schemas.microsoft.com/office/drawing/2014/main" id="{EF358276-528D-1F4E-804A-4F9FDE93568A}"/>
              </a:ext>
            </a:extLst>
          </p:cNvPr>
          <p:cNvSpPr/>
          <p:nvPr userDrawn="1"/>
        </p:nvSpPr>
        <p:spPr>
          <a:xfrm>
            <a:off x="3505200" y="2239396"/>
            <a:ext cx="762001" cy="381001"/>
          </a:xfrm>
          <a:prstGeom prst="rect">
            <a:avLst/>
          </a:prstGeom>
          <a:solidFill>
            <a:schemeClr val="accent1"/>
          </a:soli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lang="en-US" sz="1600" kern="0" noProof="0" dirty="0">
              <a:solidFill>
                <a:srgbClr val="FFFFFF"/>
              </a:solidFill>
              <a:latin typeface="Helvetica Light"/>
              <a:sym typeface="Helvetica Light"/>
            </a:endParaRPr>
          </a:p>
        </p:txBody>
      </p:sp>
      <p:sp>
        <p:nvSpPr>
          <p:cNvPr id="15" name="Rectangle 1">
            <a:extLst>
              <a:ext uri="{FF2B5EF4-FFF2-40B4-BE49-F238E27FC236}">
                <a16:creationId xmlns:a16="http://schemas.microsoft.com/office/drawing/2014/main" id="{A6817E56-9BF4-B245-9536-10F7E163D7D9}"/>
              </a:ext>
            </a:extLst>
          </p:cNvPr>
          <p:cNvSpPr/>
          <p:nvPr userDrawn="1"/>
        </p:nvSpPr>
        <p:spPr>
          <a:xfrm>
            <a:off x="435894" y="875830"/>
            <a:ext cx="1905001" cy="25400"/>
          </a:xfrm>
          <a:prstGeom prst="rect">
            <a:avLst/>
          </a:prstGeom>
          <a:solidFill>
            <a:srgbClr val="24282B"/>
          </a:solidFill>
          <a:ln w="12700">
            <a:miter lim="400000"/>
          </a:ln>
        </p:spPr>
        <p:txBody>
          <a:bodyPr lIns="50800" tIns="50800" rIns="50800" bIns="50800" anchor="ctr"/>
          <a:lstStyle/>
          <a:p>
            <a:pPr algn="ctr">
              <a:defRPr sz="3200" spc="0">
                <a:solidFill>
                  <a:srgbClr val="0433FF"/>
                </a:solidFill>
                <a:latin typeface="Helvetica Light"/>
                <a:ea typeface="Helvetica Light"/>
                <a:cs typeface="Helvetica Light"/>
                <a:sym typeface="Helvetica Light"/>
              </a:defRPr>
            </a:pPr>
            <a:endParaRPr lang="en-US" sz="3200" noProof="0" dirty="0"/>
          </a:p>
        </p:txBody>
      </p:sp>
      <p:sp>
        <p:nvSpPr>
          <p:cNvPr id="18" name="Content Placeholder 2">
            <a:extLst>
              <a:ext uri="{FF2B5EF4-FFF2-40B4-BE49-F238E27FC236}">
                <a16:creationId xmlns:a16="http://schemas.microsoft.com/office/drawing/2014/main" id="{A2F758DC-4792-1D42-83A8-ED4E6CD5F7E3}"/>
              </a:ext>
            </a:extLst>
          </p:cNvPr>
          <p:cNvSpPr>
            <a:spLocks noGrp="1"/>
          </p:cNvSpPr>
          <p:nvPr>
            <p:ph sz="half" idx="1"/>
          </p:nvPr>
        </p:nvSpPr>
        <p:spPr>
          <a:xfrm>
            <a:off x="435896" y="2720637"/>
            <a:ext cx="2897412" cy="3634317"/>
          </a:xfrm>
        </p:spPr>
        <p:txBody>
          <a:bodyPr anchor="t">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itle 1">
            <a:extLst>
              <a:ext uri="{FF2B5EF4-FFF2-40B4-BE49-F238E27FC236}">
                <a16:creationId xmlns:a16="http://schemas.microsoft.com/office/drawing/2014/main" id="{2859246A-0674-144E-84D6-29D5891C06F8}"/>
              </a:ext>
            </a:extLst>
          </p:cNvPr>
          <p:cNvSpPr>
            <a:spLocks noGrp="1"/>
          </p:cNvSpPr>
          <p:nvPr>
            <p:ph type="title" hasCustomPrompt="1"/>
          </p:nvPr>
        </p:nvSpPr>
        <p:spPr>
          <a:xfrm>
            <a:off x="435894" y="1304660"/>
            <a:ext cx="2897412" cy="1415976"/>
          </a:xfrm>
        </p:spPr>
        <p:txBody>
          <a:bodyPr anchor="t">
            <a:normAutofit/>
          </a:bodyPr>
          <a:lstStyle>
            <a:lvl1pPr>
              <a:defRPr sz="3400"/>
            </a:lvl1pPr>
          </a:lstStyle>
          <a:p>
            <a:r>
              <a:rPr lang="en-US" dirty="0"/>
              <a:t>Title goes here</a:t>
            </a:r>
          </a:p>
        </p:txBody>
      </p:sp>
    </p:spTree>
    <p:extLst>
      <p:ext uri="{BB962C8B-B14F-4D97-AF65-F5344CB8AC3E}">
        <p14:creationId xmlns:p14="http://schemas.microsoft.com/office/powerpoint/2010/main" val="36310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6423915"/>
            <a:ext cx="21335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8/21/2020</a:t>
            </a:fld>
            <a:endParaRPr lang="en-US" dirty="0"/>
          </a:p>
        </p:txBody>
      </p:sp>
      <p:sp>
        <p:nvSpPr>
          <p:cNvPr id="5" name="Footer Placeholder 4"/>
          <p:cNvSpPr>
            <a:spLocks noGrp="1"/>
          </p:cNvSpPr>
          <p:nvPr>
            <p:ph type="ftr" sz="quarter" idx="3"/>
          </p:nvPr>
        </p:nvSpPr>
        <p:spPr>
          <a:xfrm>
            <a:off x="435894" y="6423915"/>
            <a:ext cx="5187908"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918725" y="6423915"/>
            <a:ext cx="789383"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13017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B34-6337-DE4D-8FD3-A3A0F5766F21}"/>
              </a:ext>
            </a:extLst>
          </p:cNvPr>
          <p:cNvSpPr>
            <a:spLocks noGrp="1"/>
          </p:cNvSpPr>
          <p:nvPr>
            <p:ph type="title"/>
          </p:nvPr>
        </p:nvSpPr>
        <p:spPr>
          <a:xfrm>
            <a:off x="435895" y="3341089"/>
            <a:ext cx="8272211" cy="1200329"/>
          </a:xfrm>
        </p:spPr>
        <p:txBody>
          <a:bodyPr>
            <a:spAutoFit/>
          </a:bodyPr>
          <a:lstStyle/>
          <a:p>
            <a:r>
              <a:rPr lang="en-US" dirty="0">
                <a:solidFill>
                  <a:schemeClr val="tx1"/>
                </a:solidFill>
              </a:rPr>
              <a:t>Lesson 12 </a:t>
            </a:r>
            <a:br>
              <a:rPr lang="en-US" dirty="0">
                <a:solidFill>
                  <a:schemeClr val="tx1"/>
                </a:solidFill>
              </a:rPr>
            </a:br>
            <a:r>
              <a:rPr lang="en-US" dirty="0">
                <a:solidFill>
                  <a:schemeClr val="tx1"/>
                </a:solidFill>
              </a:rPr>
              <a:t>The transfiguration</a:t>
            </a:r>
          </a:p>
        </p:txBody>
      </p:sp>
      <p:sp>
        <p:nvSpPr>
          <p:cNvPr id="3" name="Text Placeholder 2">
            <a:extLst>
              <a:ext uri="{FF2B5EF4-FFF2-40B4-BE49-F238E27FC236}">
                <a16:creationId xmlns:a16="http://schemas.microsoft.com/office/drawing/2014/main" id="{4AB27EA9-DD4F-6245-9D17-591DCE0A8ADA}"/>
              </a:ext>
            </a:extLst>
          </p:cNvPr>
          <p:cNvSpPr>
            <a:spLocks noGrp="1"/>
          </p:cNvSpPr>
          <p:nvPr>
            <p:ph type="body" idx="1"/>
          </p:nvPr>
        </p:nvSpPr>
        <p:spPr>
          <a:xfrm>
            <a:off x="435895" y="4541417"/>
            <a:ext cx="8272211" cy="369332"/>
          </a:xfrm>
        </p:spPr>
        <p:txBody>
          <a:bodyPr>
            <a:spAutoFit/>
          </a:bodyPr>
          <a:lstStyle/>
          <a:p>
            <a:r>
              <a:rPr lang="en-US" dirty="0">
                <a:solidFill>
                  <a:schemeClr val="tx1"/>
                </a:solidFill>
              </a:rPr>
              <a:t>August 19, 2020</a:t>
            </a:r>
          </a:p>
        </p:txBody>
      </p:sp>
      <p:sp>
        <p:nvSpPr>
          <p:cNvPr id="4" name="TextBox 3">
            <a:extLst>
              <a:ext uri="{FF2B5EF4-FFF2-40B4-BE49-F238E27FC236}">
                <a16:creationId xmlns:a16="http://schemas.microsoft.com/office/drawing/2014/main" id="{5D907F59-A770-4EE3-BD7D-3302FE0E28EF}"/>
              </a:ext>
            </a:extLst>
          </p:cNvPr>
          <p:cNvSpPr txBox="1"/>
          <p:nvPr/>
        </p:nvSpPr>
        <p:spPr>
          <a:xfrm>
            <a:off x="955964" y="5174159"/>
            <a:ext cx="72320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bg1"/>
                </a:solidFill>
                <a:effectLst/>
                <a:uLnTx/>
                <a:uFillTx/>
                <a:latin typeface="Garamond" panose="02020404030301010803"/>
                <a:ea typeface="+mn-ea"/>
                <a:cs typeface="+mn-cs"/>
              </a:rPr>
              <a:t>Stumbling Blocks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bg1"/>
                </a:solidFill>
                <a:effectLst/>
                <a:uLnTx/>
                <a:uFillTx/>
                <a:latin typeface="Book Antiqua" panose="02040602050305030304" pitchFamily="18" charset="0"/>
                <a:ea typeface="+mn-ea"/>
                <a:cs typeface="+mn-cs"/>
              </a:rPr>
              <a:t>Matthew 18:1-14; Mark 9:33-50; Luke 9:46-50</a:t>
            </a:r>
            <a:endParaRPr kumimoji="0" lang="en-US" sz="1800" b="0" i="0" u="none" strike="noStrike" kern="1200" cap="none" spc="0" normalizeH="0" baseline="0" noProof="0" dirty="0">
              <a:ln>
                <a:noFill/>
              </a:ln>
              <a:solidFill>
                <a:schemeClr val="bg1"/>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1116221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3597908"/>
          </a:xfrm>
        </p:spPr>
        <p:txBody>
          <a:bodyPr anchor="t">
            <a:spAutoFit/>
          </a:bodyPr>
          <a:lstStyle/>
          <a:p>
            <a:pPr marL="0" indent="0">
              <a:buNone/>
            </a:pPr>
            <a:r>
              <a:rPr lang="en-US" sz="2800" dirty="0">
                <a:solidFill>
                  <a:schemeClr val="tx1"/>
                </a:solidFill>
                <a:latin typeface="Lucida Bright" panose="02040602050505020304" pitchFamily="18" charset="0"/>
              </a:rPr>
              <a:t>Again, the focus is on </a:t>
            </a:r>
            <a:r>
              <a:rPr lang="en-US" sz="2800" b="1" dirty="0">
                <a:solidFill>
                  <a:schemeClr val="tx1"/>
                </a:solidFill>
                <a:latin typeface="Lucida Bright" panose="02040602050505020304" pitchFamily="18" charset="0"/>
              </a:rPr>
              <a:t>purity of heart </a:t>
            </a:r>
            <a:r>
              <a:rPr lang="en-US" sz="2800" dirty="0">
                <a:solidFill>
                  <a:schemeClr val="tx1"/>
                </a:solidFill>
                <a:latin typeface="Lucida Bright" panose="02040602050505020304" pitchFamily="18" charset="0"/>
              </a:rPr>
              <a:t>rather than the flesh.</a:t>
            </a:r>
          </a:p>
          <a:p>
            <a:pPr marL="0" indent="0">
              <a:buNone/>
            </a:pPr>
            <a:r>
              <a:rPr lang="en-US" sz="2800" dirty="0">
                <a:solidFill>
                  <a:schemeClr val="tx1"/>
                </a:solidFill>
                <a:latin typeface="Lucida Bright" panose="02040602050505020304" pitchFamily="18" charset="0"/>
              </a:rPr>
              <a:t>Matthew 5:27-30 stresses to make such sacrifices for the sake of your heart.</a:t>
            </a:r>
          </a:p>
          <a:p>
            <a:pPr marL="0" indent="0">
              <a:buNone/>
            </a:pPr>
            <a:r>
              <a:rPr lang="en-US" sz="2800" dirty="0">
                <a:solidFill>
                  <a:schemeClr val="tx1"/>
                </a:solidFill>
                <a:latin typeface="Lucida Bright" panose="02040602050505020304" pitchFamily="18" charset="0"/>
              </a:rPr>
              <a:t>The key is to change our thinking.</a:t>
            </a:r>
          </a:p>
          <a:p>
            <a:pPr marL="0" indent="0">
              <a:buNone/>
            </a:pPr>
            <a:r>
              <a:rPr lang="en-US" sz="2800" dirty="0">
                <a:solidFill>
                  <a:schemeClr val="tx1"/>
                </a:solidFill>
                <a:latin typeface="Lucida Bright" panose="02040602050505020304" pitchFamily="18" charset="0"/>
              </a:rPr>
              <a:t>Cutting off one’s hand or foot fails to address the root of the problem … the heart.</a:t>
            </a:r>
            <a:endParaRPr lang="en-US" sz="2800" b="1" i="1" dirty="0">
              <a:solidFill>
                <a:schemeClr val="tx1"/>
              </a:solidFill>
              <a:latin typeface="Lucida Bright" panose="02040602050505020304" pitchFamily="18" charset="0"/>
            </a:endParaRPr>
          </a:p>
        </p:txBody>
      </p:sp>
      <p:sp>
        <p:nvSpPr>
          <p:cNvPr id="6" name="Title 1">
            <a:extLst>
              <a:ext uri="{FF2B5EF4-FFF2-40B4-BE49-F238E27FC236}">
                <a16:creationId xmlns:a16="http://schemas.microsoft.com/office/drawing/2014/main" id="{A0528D18-5CE7-4024-84B8-9B12520698FD}"/>
              </a:ext>
            </a:extLst>
          </p:cNvPr>
          <p:cNvSpPr>
            <a:spLocks noGrp="1"/>
          </p:cNvSpPr>
          <p:nvPr>
            <p:ph type="title"/>
          </p:nvPr>
        </p:nvSpPr>
        <p:spPr>
          <a:xfrm>
            <a:off x="247454" y="277092"/>
            <a:ext cx="8839200" cy="846386"/>
          </a:xfrm>
        </p:spPr>
        <p:txBody>
          <a:bodyPr wrap="square">
            <a:spAutoFit/>
          </a:bodyPr>
          <a:lstStyle/>
          <a:p>
            <a:r>
              <a:rPr lang="en-US" sz="3100" dirty="0">
                <a:solidFill>
                  <a:schemeClr val="tx1"/>
                </a:solidFill>
                <a:latin typeface="Book Antiqua" panose="02040602050305030304" pitchFamily="18" charset="0"/>
              </a:rPr>
              <a:t>True greatness and stumbling Blocks</a:t>
            </a:r>
            <a:br>
              <a:rPr lang="en-US" sz="2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Matthew 18:1-14; </a:t>
            </a:r>
            <a:r>
              <a:rPr lang="en-US" sz="1800" b="1" dirty="0">
                <a:solidFill>
                  <a:schemeClr val="tx1"/>
                </a:solidFill>
                <a:latin typeface="Book Antiqua" panose="02040602050305030304" pitchFamily="18" charset="0"/>
              </a:rPr>
              <a:t>Mark 9:33-50</a:t>
            </a:r>
            <a:r>
              <a:rPr lang="en-US" sz="1800" dirty="0">
                <a:solidFill>
                  <a:schemeClr val="tx1"/>
                </a:solidFill>
                <a:latin typeface="Book Antiqua" panose="02040602050305030304" pitchFamily="18" charset="0"/>
              </a:rPr>
              <a:t>; Luke 9:46-50</a:t>
            </a:r>
            <a:endParaRPr lang="en-US"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96302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4028795"/>
          </a:xfrm>
        </p:spPr>
        <p:txBody>
          <a:bodyPr anchor="t">
            <a:spAutoFit/>
          </a:bodyPr>
          <a:lstStyle/>
          <a:p>
            <a:pPr marL="0" indent="0">
              <a:buNone/>
            </a:pPr>
            <a:r>
              <a:rPr lang="en-US" sz="2800" dirty="0">
                <a:solidFill>
                  <a:schemeClr val="tx1"/>
                </a:solidFill>
                <a:latin typeface="Lucida Bright" panose="02040602050505020304" pitchFamily="18" charset="0"/>
              </a:rPr>
              <a:t>Mark 9:42-50 – </a:t>
            </a:r>
            <a:r>
              <a:rPr lang="en-US" sz="2800" b="1" dirty="0">
                <a:solidFill>
                  <a:schemeClr val="tx1"/>
                </a:solidFill>
                <a:latin typeface="Lucida Bright" panose="02040602050505020304" pitchFamily="18" charset="0"/>
              </a:rPr>
              <a:t>Stumbling blocks to others</a:t>
            </a:r>
          </a:p>
          <a:p>
            <a:pPr marL="0" indent="0">
              <a:buNone/>
            </a:pP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Whoever causes one of these little ones who believe to stumble</a:t>
            </a:r>
            <a:r>
              <a:rPr lang="en-US" sz="2800" i="1" dirty="0">
                <a:solidFill>
                  <a:schemeClr val="tx1"/>
                </a:solidFill>
                <a:latin typeface="Lucida Bright" panose="02040602050505020304" pitchFamily="18" charset="0"/>
              </a:rPr>
              <a:t> …”</a:t>
            </a:r>
          </a:p>
          <a:p>
            <a:pPr marL="0" indent="0">
              <a:buNone/>
            </a:pP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These little ones</a:t>
            </a:r>
            <a:r>
              <a:rPr lang="en-US" sz="2800" i="1" dirty="0">
                <a:solidFill>
                  <a:schemeClr val="tx1"/>
                </a:solidFill>
                <a:latin typeface="Lucida Bright" panose="02040602050505020304" pitchFamily="18" charset="0"/>
              </a:rPr>
              <a:t> …”</a:t>
            </a:r>
            <a:r>
              <a:rPr lang="en-US" sz="2800" dirty="0">
                <a:solidFill>
                  <a:schemeClr val="tx1"/>
                </a:solidFill>
                <a:latin typeface="Lucida Bright" panose="02040602050505020304" pitchFamily="18" charset="0"/>
              </a:rPr>
              <a:t> – Those who His apostles wanted sent away – young, growing disciples.</a:t>
            </a:r>
          </a:p>
          <a:p>
            <a:pPr marL="0" indent="0">
              <a:buNone/>
            </a:pP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Stumble</a:t>
            </a:r>
            <a:r>
              <a:rPr lang="en-US" sz="2800" i="1" dirty="0">
                <a:solidFill>
                  <a:schemeClr val="tx1"/>
                </a:solidFill>
                <a:latin typeface="Lucida Bright" panose="02040602050505020304" pitchFamily="18" charset="0"/>
              </a:rPr>
              <a:t>”</a:t>
            </a:r>
            <a:r>
              <a:rPr lang="en-US" sz="2800" dirty="0">
                <a:solidFill>
                  <a:schemeClr val="tx1"/>
                </a:solidFill>
                <a:latin typeface="Lucida Bright" panose="02040602050505020304" pitchFamily="18" charset="0"/>
              </a:rPr>
              <a:t> – again from the Greek </a:t>
            </a:r>
            <a:r>
              <a:rPr lang="en-US" sz="2800" i="1" dirty="0" err="1">
                <a:solidFill>
                  <a:schemeClr val="tx1"/>
                </a:solidFill>
                <a:latin typeface="Lucida Bright" panose="02040602050505020304" pitchFamily="18" charset="0"/>
              </a:rPr>
              <a:t>skandalizo</a:t>
            </a:r>
            <a:r>
              <a:rPr lang="en-US" sz="2800" dirty="0">
                <a:solidFill>
                  <a:schemeClr val="tx1"/>
                </a:solidFill>
                <a:latin typeface="Lucida Bright" panose="02040602050505020304" pitchFamily="18" charset="0"/>
              </a:rPr>
              <a:t> meaning “to trip up” (Strong); “an impediment in the way” (Thayer)</a:t>
            </a:r>
          </a:p>
        </p:txBody>
      </p:sp>
      <p:sp>
        <p:nvSpPr>
          <p:cNvPr id="6" name="Title 1">
            <a:extLst>
              <a:ext uri="{FF2B5EF4-FFF2-40B4-BE49-F238E27FC236}">
                <a16:creationId xmlns:a16="http://schemas.microsoft.com/office/drawing/2014/main" id="{D42B1181-72FF-43F5-99BE-732E9D4E554B}"/>
              </a:ext>
            </a:extLst>
          </p:cNvPr>
          <p:cNvSpPr>
            <a:spLocks noGrp="1"/>
          </p:cNvSpPr>
          <p:nvPr>
            <p:ph type="title"/>
          </p:nvPr>
        </p:nvSpPr>
        <p:spPr>
          <a:xfrm>
            <a:off x="247454" y="277092"/>
            <a:ext cx="8839200" cy="846386"/>
          </a:xfrm>
        </p:spPr>
        <p:txBody>
          <a:bodyPr wrap="square">
            <a:spAutoFit/>
          </a:bodyPr>
          <a:lstStyle/>
          <a:p>
            <a:r>
              <a:rPr lang="en-US" sz="3100" dirty="0">
                <a:solidFill>
                  <a:schemeClr val="tx1"/>
                </a:solidFill>
                <a:latin typeface="Book Antiqua" panose="02040602050305030304" pitchFamily="18" charset="0"/>
              </a:rPr>
              <a:t>True greatness and stumbling Blocks</a:t>
            </a:r>
            <a:br>
              <a:rPr lang="en-US" sz="2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Matthew 18:1-14; </a:t>
            </a:r>
            <a:r>
              <a:rPr lang="en-US" sz="1800" b="1" dirty="0">
                <a:solidFill>
                  <a:schemeClr val="tx1"/>
                </a:solidFill>
                <a:latin typeface="Book Antiqua" panose="02040602050305030304" pitchFamily="18" charset="0"/>
              </a:rPr>
              <a:t>Mark 9:33-50</a:t>
            </a:r>
            <a:r>
              <a:rPr lang="en-US" sz="1800" dirty="0">
                <a:solidFill>
                  <a:schemeClr val="tx1"/>
                </a:solidFill>
                <a:latin typeface="Book Antiqua" panose="02040602050305030304" pitchFamily="18" charset="0"/>
              </a:rPr>
              <a:t>; Luke 9:46-50</a:t>
            </a:r>
            <a:endParaRPr lang="en-US"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45971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3865674"/>
          </a:xfrm>
        </p:spPr>
        <p:txBody>
          <a:bodyPr anchor="t">
            <a:spAutoFit/>
          </a:bodyPr>
          <a:lstStyle/>
          <a:p>
            <a:pPr marL="0" indent="0">
              <a:buNone/>
            </a:pPr>
            <a:r>
              <a:rPr lang="en-US" sz="2800" dirty="0">
                <a:solidFill>
                  <a:schemeClr val="tx1"/>
                </a:solidFill>
                <a:latin typeface="Lucida Bright" panose="02040602050505020304" pitchFamily="18" charset="0"/>
              </a:rPr>
              <a:t>Key words in this context:</a:t>
            </a:r>
          </a:p>
          <a:p>
            <a:pPr marL="0" indent="0">
              <a:buNone/>
            </a:pP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It would be better</a:t>
            </a:r>
            <a:r>
              <a:rPr lang="en-US" sz="2800" i="1" dirty="0">
                <a:solidFill>
                  <a:schemeClr val="tx1"/>
                </a:solidFill>
                <a:latin typeface="Lucida Bright" panose="02040602050505020304" pitchFamily="18" charset="0"/>
              </a:rPr>
              <a:t> …” </a:t>
            </a:r>
            <a:r>
              <a:rPr lang="en-US" sz="2800" dirty="0">
                <a:solidFill>
                  <a:schemeClr val="tx1"/>
                </a:solidFill>
                <a:latin typeface="Lucida Bright" panose="02040602050505020304" pitchFamily="18" charset="0"/>
              </a:rPr>
              <a:t>(Matthew 18:6; </a:t>
            </a:r>
            <a:br>
              <a:rPr lang="en-US" sz="2800" dirty="0">
                <a:solidFill>
                  <a:schemeClr val="tx1"/>
                </a:solidFill>
                <a:latin typeface="Lucida Bright" panose="02040602050505020304" pitchFamily="18" charset="0"/>
              </a:rPr>
            </a:br>
            <a:r>
              <a:rPr lang="en-US" sz="2800" dirty="0">
                <a:solidFill>
                  <a:schemeClr val="tx1"/>
                </a:solidFill>
                <a:latin typeface="Lucida Bright" panose="02040602050505020304" pitchFamily="18" charset="0"/>
              </a:rPr>
              <a:t>cf. Matthew 5:29-30; 7:11). A comparative expression.</a:t>
            </a:r>
          </a:p>
          <a:p>
            <a:pPr marL="0" indent="0">
              <a:buNone/>
            </a:pPr>
            <a:r>
              <a:rPr lang="en-US" sz="2800" dirty="0">
                <a:solidFill>
                  <a:schemeClr val="tx1"/>
                </a:solidFill>
                <a:latin typeface="Lucida Bright" panose="02040602050505020304" pitchFamily="18" charset="0"/>
              </a:rPr>
              <a:t>For someone who causes a </a:t>
            </a: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little one … to stumble</a:t>
            </a:r>
            <a:r>
              <a:rPr lang="en-US" sz="2800" i="1" dirty="0">
                <a:solidFill>
                  <a:schemeClr val="tx1"/>
                </a:solidFill>
                <a:latin typeface="Lucida Bright" panose="02040602050505020304" pitchFamily="18" charset="0"/>
              </a:rPr>
              <a:t>”</a:t>
            </a:r>
            <a:r>
              <a:rPr lang="en-US" sz="2800" dirty="0">
                <a:solidFill>
                  <a:schemeClr val="tx1"/>
                </a:solidFill>
                <a:latin typeface="Lucida Bright" panose="02040602050505020304" pitchFamily="18" charset="0"/>
              </a:rPr>
              <a:t> to have a </a:t>
            </a: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heavy millstone hung around his neck</a:t>
            </a:r>
            <a:r>
              <a:rPr lang="en-US" sz="2800" i="1" dirty="0">
                <a:solidFill>
                  <a:schemeClr val="tx1"/>
                </a:solidFill>
                <a:latin typeface="Lucida Bright" panose="02040602050505020304" pitchFamily="18" charset="0"/>
              </a:rPr>
              <a:t>”</a:t>
            </a:r>
            <a:r>
              <a:rPr lang="en-US" sz="2800" dirty="0">
                <a:solidFill>
                  <a:schemeClr val="tx1"/>
                </a:solidFill>
                <a:latin typeface="Lucida Bright" panose="02040602050505020304" pitchFamily="18" charset="0"/>
              </a:rPr>
              <a:t> and </a:t>
            </a: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cast into the sea</a:t>
            </a:r>
            <a:r>
              <a:rPr lang="en-US" sz="2800" i="1" dirty="0">
                <a:solidFill>
                  <a:schemeClr val="tx1"/>
                </a:solidFill>
                <a:latin typeface="Lucida Bright" panose="02040602050505020304" pitchFamily="18" charset="0"/>
              </a:rPr>
              <a:t>.”</a:t>
            </a:r>
            <a:r>
              <a:rPr lang="en-US" sz="2800" dirty="0">
                <a:solidFill>
                  <a:schemeClr val="tx1"/>
                </a:solidFill>
                <a:latin typeface="Lucida Bright" panose="02040602050505020304" pitchFamily="18" charset="0"/>
              </a:rPr>
              <a:t> </a:t>
            </a:r>
            <a:br>
              <a:rPr lang="en-US" sz="2800" dirty="0">
                <a:solidFill>
                  <a:schemeClr val="tx1"/>
                </a:solidFill>
                <a:latin typeface="Lucida Bright" panose="02040602050505020304" pitchFamily="18" charset="0"/>
              </a:rPr>
            </a:br>
            <a:r>
              <a:rPr lang="en-US" sz="2800" dirty="0">
                <a:solidFill>
                  <a:schemeClr val="tx1"/>
                </a:solidFill>
                <a:latin typeface="Lucida Bright" panose="02040602050505020304" pitchFamily="18" charset="0"/>
              </a:rPr>
              <a:t>(Mark 9:42)</a:t>
            </a:r>
          </a:p>
        </p:txBody>
      </p:sp>
      <p:sp>
        <p:nvSpPr>
          <p:cNvPr id="8" name="Title 1">
            <a:extLst>
              <a:ext uri="{FF2B5EF4-FFF2-40B4-BE49-F238E27FC236}">
                <a16:creationId xmlns:a16="http://schemas.microsoft.com/office/drawing/2014/main" id="{6C9A1E19-29D5-46B7-A351-18F0AE92B7E7}"/>
              </a:ext>
            </a:extLst>
          </p:cNvPr>
          <p:cNvSpPr>
            <a:spLocks noGrp="1"/>
          </p:cNvSpPr>
          <p:nvPr>
            <p:ph type="title"/>
          </p:nvPr>
        </p:nvSpPr>
        <p:spPr>
          <a:xfrm>
            <a:off x="247454" y="277092"/>
            <a:ext cx="8839200" cy="846386"/>
          </a:xfrm>
        </p:spPr>
        <p:txBody>
          <a:bodyPr wrap="square">
            <a:spAutoFit/>
          </a:bodyPr>
          <a:lstStyle/>
          <a:p>
            <a:r>
              <a:rPr lang="en-US" sz="3100" dirty="0">
                <a:solidFill>
                  <a:schemeClr val="tx1"/>
                </a:solidFill>
                <a:latin typeface="Book Antiqua" panose="02040602050305030304" pitchFamily="18" charset="0"/>
              </a:rPr>
              <a:t>True greatness and stumbling Blocks</a:t>
            </a:r>
            <a:br>
              <a:rPr lang="en-US" sz="2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Matthew 18:1-14; </a:t>
            </a:r>
            <a:r>
              <a:rPr lang="en-US" sz="1800" b="1" dirty="0">
                <a:solidFill>
                  <a:schemeClr val="tx1"/>
                </a:solidFill>
                <a:latin typeface="Book Antiqua" panose="02040602050305030304" pitchFamily="18" charset="0"/>
              </a:rPr>
              <a:t>Mark 9:33-50</a:t>
            </a:r>
            <a:r>
              <a:rPr lang="en-US" sz="1800" dirty="0">
                <a:solidFill>
                  <a:schemeClr val="tx1"/>
                </a:solidFill>
                <a:latin typeface="Book Antiqua" panose="02040602050305030304" pitchFamily="18" charset="0"/>
              </a:rPr>
              <a:t>; Luke 9:46-50</a:t>
            </a:r>
            <a:endParaRPr lang="en-US"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1679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a:xfrm>
            <a:off x="435894" y="277092"/>
            <a:ext cx="8551695" cy="1165221"/>
          </a:xfrm>
        </p:spPr>
        <p:txBody>
          <a:bodyPr>
            <a:normAutofit fontScale="90000"/>
          </a:bodyPr>
          <a:lstStyle/>
          <a:p>
            <a:r>
              <a:rPr lang="en-US" sz="3600" dirty="0">
                <a:latin typeface="Book Antiqua" panose="02040602050305030304" pitchFamily="18" charset="0"/>
              </a:rPr>
              <a:t>True greatness &amp; stumbling Blocks</a:t>
            </a:r>
            <a:br>
              <a:rPr lang="en-US" sz="3600" dirty="0">
                <a:latin typeface="Book Antiqua" panose="02040602050305030304" pitchFamily="18" charset="0"/>
              </a:rPr>
            </a:br>
            <a:r>
              <a:rPr lang="en-US" sz="2400" dirty="0">
                <a:latin typeface="Book Antiqua" panose="02040602050305030304" pitchFamily="18" charset="0"/>
              </a:rPr>
              <a:t>Matthew 18:1-14; Mark 9:33-50; Luke 9:46-50</a:t>
            </a:r>
            <a:endParaRPr lang="en-US" dirty="0">
              <a:latin typeface="Book Antiqua" panose="02040602050305030304" pitchFamily="18" charset="0"/>
            </a:endParaRPr>
          </a:p>
        </p:txBody>
      </p:sp>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3730867" y="4907727"/>
            <a:ext cx="5256722" cy="1959797"/>
          </a:xfrm>
        </p:spPr>
        <p:txBody>
          <a:bodyPr anchor="t">
            <a:normAutofit/>
          </a:bodyPr>
          <a:lstStyle/>
          <a:p>
            <a:pPr marL="0" indent="0">
              <a:buNone/>
            </a:pPr>
            <a:endParaRPr lang="en-US" sz="2800" dirty="0">
              <a:solidFill>
                <a:schemeClr val="tx1"/>
              </a:solidFill>
              <a:latin typeface="Lucida Bright" panose="02040602050505020304" pitchFamily="18" charset="0"/>
            </a:endParaRPr>
          </a:p>
          <a:p>
            <a:pPr marL="0" indent="0">
              <a:buNone/>
            </a:pPr>
            <a:endParaRPr lang="en-US" sz="2800" dirty="0">
              <a:solidFill>
                <a:schemeClr val="tx1"/>
              </a:solidFill>
              <a:latin typeface="Lucida Bright" panose="02040602050505020304" pitchFamily="18" charset="0"/>
            </a:endParaRPr>
          </a:p>
        </p:txBody>
      </p:sp>
      <p:pic>
        <p:nvPicPr>
          <p:cNvPr id="3" name="Picture 2">
            <a:extLst>
              <a:ext uri="{FF2B5EF4-FFF2-40B4-BE49-F238E27FC236}">
                <a16:creationId xmlns:a16="http://schemas.microsoft.com/office/drawing/2014/main" id="{DD7528F5-B02B-4AB1-BB77-3AC567AF3828}"/>
              </a:ext>
            </a:extLst>
          </p:cNvPr>
          <p:cNvPicPr>
            <a:picLocks noChangeAspect="1"/>
          </p:cNvPicPr>
          <p:nvPr/>
        </p:nvPicPr>
        <p:blipFill>
          <a:blip r:embed="rId3"/>
          <a:stretch>
            <a:fillRect/>
          </a:stretch>
        </p:blipFill>
        <p:spPr>
          <a:xfrm>
            <a:off x="-10182" y="0"/>
            <a:ext cx="9154181" cy="6850379"/>
          </a:xfrm>
          <a:prstGeom prst="rect">
            <a:avLst/>
          </a:prstGeom>
        </p:spPr>
      </p:pic>
    </p:spTree>
    <p:extLst>
      <p:ext uri="{BB962C8B-B14F-4D97-AF65-F5344CB8AC3E}">
        <p14:creationId xmlns:p14="http://schemas.microsoft.com/office/powerpoint/2010/main" val="114096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4890570"/>
          </a:xfrm>
        </p:spPr>
        <p:txBody>
          <a:bodyPr anchor="t">
            <a:spAutoFit/>
          </a:bodyPr>
          <a:lstStyle/>
          <a:p>
            <a:pPr marL="0" indent="0">
              <a:buNone/>
            </a:pPr>
            <a:r>
              <a:rPr lang="en-US" sz="2800" i="1" dirty="0">
                <a:solidFill>
                  <a:schemeClr val="tx1"/>
                </a:solidFill>
                <a:latin typeface="Lucida Bright" panose="02040602050505020304" pitchFamily="18" charset="0"/>
              </a:rPr>
              <a:t>“Woe to the world because of </a:t>
            </a:r>
            <a:r>
              <a:rPr lang="en-US" sz="2800" b="1" i="1" dirty="0">
                <a:solidFill>
                  <a:schemeClr val="tx1"/>
                </a:solidFill>
                <a:latin typeface="Lucida Bright" panose="02040602050505020304" pitchFamily="18" charset="0"/>
              </a:rPr>
              <a:t>its stumbling blocks</a:t>
            </a:r>
            <a:r>
              <a:rPr lang="en-US" sz="2800" i="1" dirty="0">
                <a:solidFill>
                  <a:schemeClr val="tx1"/>
                </a:solidFill>
                <a:latin typeface="Lucida Bright" panose="02040602050505020304" pitchFamily="18" charset="0"/>
              </a:rPr>
              <a:t>! For </a:t>
            </a:r>
            <a:r>
              <a:rPr lang="en-US" sz="2800" b="1" i="1" dirty="0">
                <a:solidFill>
                  <a:schemeClr val="tx1"/>
                </a:solidFill>
                <a:latin typeface="Lucida Bright" panose="02040602050505020304" pitchFamily="18" charset="0"/>
              </a:rPr>
              <a:t>it is inevitable that stumbling blocks come</a:t>
            </a:r>
            <a:r>
              <a:rPr lang="en-US" sz="2800" i="1" dirty="0">
                <a:solidFill>
                  <a:schemeClr val="tx1"/>
                </a:solidFill>
                <a:latin typeface="Lucida Bright" panose="02040602050505020304" pitchFamily="18" charset="0"/>
              </a:rPr>
              <a:t>; but </a:t>
            </a:r>
            <a:r>
              <a:rPr lang="en-US" sz="2800" b="1" i="1" dirty="0">
                <a:solidFill>
                  <a:schemeClr val="tx1"/>
                </a:solidFill>
                <a:latin typeface="Lucida Bright" panose="02040602050505020304" pitchFamily="18" charset="0"/>
              </a:rPr>
              <a:t>woe to that man </a:t>
            </a:r>
            <a:r>
              <a:rPr lang="en-US" sz="2800" i="1" dirty="0">
                <a:solidFill>
                  <a:schemeClr val="tx1"/>
                </a:solidFill>
                <a:latin typeface="Lucida Bright" panose="02040602050505020304" pitchFamily="18" charset="0"/>
              </a:rPr>
              <a:t>through whom the stumbling block comes.”</a:t>
            </a:r>
            <a:r>
              <a:rPr lang="en-US" sz="2800" dirty="0">
                <a:solidFill>
                  <a:schemeClr val="tx1"/>
                </a:solidFill>
                <a:latin typeface="Lucida Bright" panose="02040602050505020304" pitchFamily="18" charset="0"/>
              </a:rPr>
              <a:t> (Matthew 18:7)</a:t>
            </a:r>
          </a:p>
          <a:p>
            <a:pPr>
              <a:buClr>
                <a:schemeClr val="tx1"/>
              </a:buClr>
            </a:pPr>
            <a:r>
              <a:rPr lang="en-US" sz="2800" dirty="0">
                <a:solidFill>
                  <a:schemeClr val="tx1"/>
                </a:solidFill>
                <a:latin typeface="Lucida Bright" panose="02040602050505020304" pitchFamily="18" charset="0"/>
              </a:rPr>
              <a:t>Some obvious like Balaam. (Numbers 31:16; Revelation 2:14; cf. Proverbs 4:16)</a:t>
            </a:r>
          </a:p>
          <a:p>
            <a:pPr>
              <a:buClr>
                <a:schemeClr val="tx1"/>
              </a:buClr>
            </a:pPr>
            <a:r>
              <a:rPr lang="en-US" sz="2800" dirty="0">
                <a:solidFill>
                  <a:schemeClr val="tx1"/>
                </a:solidFill>
                <a:latin typeface="Lucida Bright" panose="02040602050505020304" pitchFamily="18" charset="0"/>
              </a:rPr>
              <a:t>Others come through negligence and carelessness. Intentions do not matter!</a:t>
            </a:r>
          </a:p>
          <a:p>
            <a:pPr>
              <a:buClr>
                <a:schemeClr val="tx1"/>
              </a:buClr>
            </a:pPr>
            <a:r>
              <a:rPr lang="en-US" sz="2800" b="1" dirty="0">
                <a:solidFill>
                  <a:schemeClr val="tx1"/>
                </a:solidFill>
                <a:latin typeface="Lucida Bright" panose="02040602050505020304" pitchFamily="18" charset="0"/>
              </a:rPr>
              <a:t>How do we prevent either? </a:t>
            </a:r>
            <a:r>
              <a:rPr lang="en-US" sz="2800" dirty="0">
                <a:solidFill>
                  <a:schemeClr val="tx1"/>
                </a:solidFill>
                <a:latin typeface="Lucida Bright" panose="02040602050505020304" pitchFamily="18" charset="0"/>
              </a:rPr>
              <a:t>(Proverbs 3:23; Psalms 119:162-165; 1 John 2:10)</a:t>
            </a:r>
          </a:p>
        </p:txBody>
      </p:sp>
      <p:sp>
        <p:nvSpPr>
          <p:cNvPr id="6" name="Title 1">
            <a:extLst>
              <a:ext uri="{FF2B5EF4-FFF2-40B4-BE49-F238E27FC236}">
                <a16:creationId xmlns:a16="http://schemas.microsoft.com/office/drawing/2014/main" id="{F0665A82-8C59-465E-99AF-A0EB5ADA8194}"/>
              </a:ext>
            </a:extLst>
          </p:cNvPr>
          <p:cNvSpPr>
            <a:spLocks noGrp="1"/>
          </p:cNvSpPr>
          <p:nvPr>
            <p:ph type="title"/>
          </p:nvPr>
        </p:nvSpPr>
        <p:spPr>
          <a:xfrm>
            <a:off x="247454" y="277092"/>
            <a:ext cx="8839200" cy="846386"/>
          </a:xfrm>
        </p:spPr>
        <p:txBody>
          <a:bodyPr wrap="square">
            <a:spAutoFit/>
          </a:bodyPr>
          <a:lstStyle/>
          <a:p>
            <a:r>
              <a:rPr lang="en-US" sz="3100" dirty="0">
                <a:solidFill>
                  <a:schemeClr val="tx1"/>
                </a:solidFill>
                <a:latin typeface="Book Antiqua" panose="02040602050305030304" pitchFamily="18" charset="0"/>
              </a:rPr>
              <a:t>True greatness and stumbling Blocks</a:t>
            </a:r>
            <a:br>
              <a:rPr lang="en-US" sz="2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Matthew 18:1-14; </a:t>
            </a:r>
            <a:r>
              <a:rPr lang="en-US" sz="1800" b="1" dirty="0">
                <a:solidFill>
                  <a:schemeClr val="tx1"/>
                </a:solidFill>
                <a:latin typeface="Book Antiqua" panose="02040602050305030304" pitchFamily="18" charset="0"/>
              </a:rPr>
              <a:t>Mark 9:33-50</a:t>
            </a:r>
            <a:r>
              <a:rPr lang="en-US" sz="1800" dirty="0">
                <a:solidFill>
                  <a:schemeClr val="tx1"/>
                </a:solidFill>
                <a:latin typeface="Book Antiqua" panose="02040602050305030304" pitchFamily="18" charset="0"/>
              </a:rPr>
              <a:t>; Luke 9:46-50</a:t>
            </a:r>
            <a:endParaRPr lang="en-US"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69564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5139869"/>
          </a:xfrm>
        </p:spPr>
        <p:txBody>
          <a:bodyPr anchor="t">
            <a:spAutoFit/>
          </a:bodyPr>
          <a:lstStyle/>
          <a:p>
            <a:pPr marL="0" indent="0">
              <a:spcBef>
                <a:spcPts val="0"/>
              </a:spcBef>
              <a:buNone/>
            </a:pPr>
            <a:r>
              <a:rPr lang="en-US" sz="2800" dirty="0">
                <a:solidFill>
                  <a:schemeClr val="tx1"/>
                </a:solidFill>
                <a:latin typeface="Lucida Bright" panose="02040602050505020304" pitchFamily="18" charset="0"/>
              </a:rPr>
              <a:t>Stumbling blocks to self: (Mark 9:43-48)</a:t>
            </a:r>
          </a:p>
          <a:p>
            <a:pPr marL="0" indent="0">
              <a:spcBef>
                <a:spcPts val="0"/>
              </a:spcBef>
              <a:buNone/>
            </a:pPr>
            <a:r>
              <a:rPr lang="en-US" sz="3000" i="1" dirty="0">
                <a:solidFill>
                  <a:schemeClr val="tx1"/>
                </a:solidFill>
                <a:latin typeface="Lucida Bright" panose="02040602050505020304" pitchFamily="18" charset="0"/>
              </a:rPr>
              <a:t>“If your </a:t>
            </a:r>
            <a:r>
              <a:rPr lang="en-US" sz="3000" b="1" i="1" dirty="0">
                <a:solidFill>
                  <a:schemeClr val="tx1"/>
                </a:solidFill>
                <a:latin typeface="Lucida Bright" panose="02040602050505020304" pitchFamily="18" charset="0"/>
              </a:rPr>
              <a:t>hand</a:t>
            </a:r>
            <a:r>
              <a:rPr lang="en-US" sz="3000" i="1" dirty="0">
                <a:solidFill>
                  <a:schemeClr val="tx1"/>
                </a:solidFill>
                <a:latin typeface="Lucida Bright" panose="02040602050505020304" pitchFamily="18" charset="0"/>
              </a:rPr>
              <a:t> causes </a:t>
            </a:r>
            <a:r>
              <a:rPr lang="en-US" sz="3000" b="1" i="1" dirty="0">
                <a:solidFill>
                  <a:schemeClr val="tx1"/>
                </a:solidFill>
                <a:latin typeface="Lucida Bright" panose="02040602050505020304" pitchFamily="18" charset="0"/>
              </a:rPr>
              <a:t>you</a:t>
            </a:r>
            <a:r>
              <a:rPr lang="en-US" sz="3000" i="1" dirty="0">
                <a:solidFill>
                  <a:schemeClr val="tx1"/>
                </a:solidFill>
                <a:latin typeface="Lucida Bright" panose="02040602050505020304" pitchFamily="18" charset="0"/>
              </a:rPr>
              <a:t> to stumble, cut it off …”</a:t>
            </a:r>
          </a:p>
          <a:p>
            <a:pPr>
              <a:spcBef>
                <a:spcPts val="0"/>
              </a:spcBef>
              <a:buClr>
                <a:schemeClr val="tx1"/>
              </a:buClr>
              <a:buFont typeface="Arial" panose="020B0604020202020204" pitchFamily="34" charset="0"/>
              <a:buChar char="•"/>
            </a:pPr>
            <a:r>
              <a:rPr lang="en-US" sz="3000" dirty="0">
                <a:solidFill>
                  <a:schemeClr val="tx1"/>
                </a:solidFill>
                <a:latin typeface="Lucida Bright" panose="02040602050505020304" pitchFamily="18" charset="0"/>
              </a:rPr>
              <a:t>Anything you </a:t>
            </a:r>
            <a:r>
              <a:rPr lang="en-US" sz="3000" b="1" dirty="0">
                <a:solidFill>
                  <a:schemeClr val="tx1"/>
                </a:solidFill>
                <a:latin typeface="Lucida Bright" panose="02040602050505020304" pitchFamily="18" charset="0"/>
              </a:rPr>
              <a:t>do</a:t>
            </a:r>
            <a:r>
              <a:rPr lang="en-US" sz="3000" dirty="0">
                <a:solidFill>
                  <a:schemeClr val="tx1"/>
                </a:solidFill>
                <a:latin typeface="Lucida Bright" panose="02040602050505020304" pitchFamily="18" charset="0"/>
              </a:rPr>
              <a:t>.</a:t>
            </a:r>
          </a:p>
          <a:p>
            <a:pPr marL="0" indent="0">
              <a:spcBef>
                <a:spcPts val="0"/>
              </a:spcBef>
              <a:buNone/>
            </a:pPr>
            <a:r>
              <a:rPr lang="en-US" sz="3000" i="1" dirty="0">
                <a:solidFill>
                  <a:schemeClr val="tx1"/>
                </a:solidFill>
                <a:latin typeface="Lucida Bright" panose="02040602050505020304" pitchFamily="18" charset="0"/>
              </a:rPr>
              <a:t>“If your </a:t>
            </a:r>
            <a:r>
              <a:rPr lang="en-US" sz="3000" b="1" i="1" dirty="0">
                <a:solidFill>
                  <a:schemeClr val="tx1"/>
                </a:solidFill>
                <a:latin typeface="Lucida Bright" panose="02040602050505020304" pitchFamily="18" charset="0"/>
              </a:rPr>
              <a:t>foot</a:t>
            </a:r>
            <a:r>
              <a:rPr lang="en-US" sz="3000" i="1" dirty="0">
                <a:solidFill>
                  <a:schemeClr val="tx1"/>
                </a:solidFill>
                <a:latin typeface="Lucida Bright" panose="02040602050505020304" pitchFamily="18" charset="0"/>
              </a:rPr>
              <a:t> causes </a:t>
            </a:r>
            <a:r>
              <a:rPr lang="en-US" sz="3000" b="1" i="1" dirty="0">
                <a:solidFill>
                  <a:schemeClr val="tx1"/>
                </a:solidFill>
                <a:latin typeface="Lucida Bright" panose="02040602050505020304" pitchFamily="18" charset="0"/>
              </a:rPr>
              <a:t>you</a:t>
            </a:r>
            <a:r>
              <a:rPr lang="en-US" sz="3000" i="1" dirty="0">
                <a:solidFill>
                  <a:schemeClr val="tx1"/>
                </a:solidFill>
                <a:latin typeface="Lucida Bright" panose="02040602050505020304" pitchFamily="18" charset="0"/>
              </a:rPr>
              <a:t> to stumble, cut if off …”</a:t>
            </a:r>
          </a:p>
          <a:p>
            <a:pPr>
              <a:spcBef>
                <a:spcPts val="0"/>
              </a:spcBef>
              <a:buClr>
                <a:schemeClr val="tx1"/>
              </a:buClr>
              <a:buFont typeface="Arial" panose="020B0604020202020204" pitchFamily="34" charset="0"/>
              <a:buChar char="•"/>
            </a:pPr>
            <a:r>
              <a:rPr lang="en-US" sz="3000" dirty="0">
                <a:solidFill>
                  <a:schemeClr val="tx1"/>
                </a:solidFill>
                <a:latin typeface="Lucida Bright" panose="02040602050505020304" pitchFamily="18" charset="0"/>
              </a:rPr>
              <a:t>Anywhere you </a:t>
            </a:r>
            <a:r>
              <a:rPr lang="en-US" sz="3000" b="1" dirty="0">
                <a:solidFill>
                  <a:schemeClr val="tx1"/>
                </a:solidFill>
                <a:latin typeface="Lucida Bright" panose="02040602050505020304" pitchFamily="18" charset="0"/>
              </a:rPr>
              <a:t>go</a:t>
            </a:r>
            <a:r>
              <a:rPr lang="en-US" sz="3000" dirty="0">
                <a:solidFill>
                  <a:schemeClr val="tx1"/>
                </a:solidFill>
                <a:latin typeface="Lucida Bright" panose="02040602050505020304" pitchFamily="18" charset="0"/>
              </a:rPr>
              <a:t>.</a:t>
            </a:r>
          </a:p>
          <a:p>
            <a:pPr marL="0" indent="0">
              <a:spcBef>
                <a:spcPts val="0"/>
              </a:spcBef>
              <a:buNone/>
            </a:pPr>
            <a:r>
              <a:rPr lang="en-US" sz="3000" i="1" dirty="0">
                <a:solidFill>
                  <a:schemeClr val="tx1"/>
                </a:solidFill>
                <a:latin typeface="Lucida Bright" panose="02040602050505020304" pitchFamily="18" charset="0"/>
              </a:rPr>
              <a:t>“If your </a:t>
            </a:r>
            <a:r>
              <a:rPr lang="en-US" sz="3000" b="1" i="1" dirty="0">
                <a:solidFill>
                  <a:schemeClr val="tx1"/>
                </a:solidFill>
                <a:latin typeface="Lucida Bright" panose="02040602050505020304" pitchFamily="18" charset="0"/>
              </a:rPr>
              <a:t>eye</a:t>
            </a:r>
            <a:r>
              <a:rPr lang="en-US" sz="3000" i="1" dirty="0">
                <a:solidFill>
                  <a:schemeClr val="tx1"/>
                </a:solidFill>
                <a:latin typeface="Lucida Bright" panose="02040602050505020304" pitchFamily="18" charset="0"/>
              </a:rPr>
              <a:t> causes </a:t>
            </a:r>
            <a:r>
              <a:rPr lang="en-US" sz="3000" b="1" i="1" dirty="0">
                <a:solidFill>
                  <a:schemeClr val="tx1"/>
                </a:solidFill>
                <a:latin typeface="Lucida Bright" panose="02040602050505020304" pitchFamily="18" charset="0"/>
              </a:rPr>
              <a:t>you</a:t>
            </a:r>
            <a:r>
              <a:rPr lang="en-US" sz="3000" i="1" dirty="0">
                <a:solidFill>
                  <a:schemeClr val="tx1"/>
                </a:solidFill>
                <a:latin typeface="Lucida Bright" panose="02040602050505020304" pitchFamily="18" charset="0"/>
              </a:rPr>
              <a:t> to stumble, throw it out …”</a:t>
            </a:r>
          </a:p>
          <a:p>
            <a:pPr>
              <a:spcBef>
                <a:spcPts val="0"/>
              </a:spcBef>
              <a:buClr>
                <a:schemeClr val="tx1"/>
              </a:buClr>
              <a:buFont typeface="Arial" panose="020B0604020202020204" pitchFamily="34" charset="0"/>
              <a:buChar char="•"/>
            </a:pPr>
            <a:r>
              <a:rPr lang="en-US" sz="3000" dirty="0">
                <a:solidFill>
                  <a:schemeClr val="tx1"/>
                </a:solidFill>
                <a:latin typeface="Lucida Bright" panose="02040602050505020304" pitchFamily="18" charset="0"/>
              </a:rPr>
              <a:t>Anything you </a:t>
            </a:r>
            <a:r>
              <a:rPr lang="en-US" sz="3000" b="1" dirty="0">
                <a:solidFill>
                  <a:schemeClr val="tx1"/>
                </a:solidFill>
                <a:latin typeface="Lucida Bright" panose="02040602050505020304" pitchFamily="18" charset="0"/>
              </a:rPr>
              <a:t>look at</a:t>
            </a:r>
            <a:r>
              <a:rPr lang="en-US" sz="3000" dirty="0">
                <a:solidFill>
                  <a:schemeClr val="tx1"/>
                </a:solidFill>
                <a:latin typeface="Lucida Bright" panose="02040602050505020304" pitchFamily="18" charset="0"/>
              </a:rPr>
              <a:t>.</a:t>
            </a:r>
          </a:p>
        </p:txBody>
      </p:sp>
      <p:sp>
        <p:nvSpPr>
          <p:cNvPr id="6" name="Title 1">
            <a:extLst>
              <a:ext uri="{FF2B5EF4-FFF2-40B4-BE49-F238E27FC236}">
                <a16:creationId xmlns:a16="http://schemas.microsoft.com/office/drawing/2014/main" id="{A78D953E-EB30-4DA0-AD85-C2A914F6C9A8}"/>
              </a:ext>
            </a:extLst>
          </p:cNvPr>
          <p:cNvSpPr>
            <a:spLocks noGrp="1"/>
          </p:cNvSpPr>
          <p:nvPr>
            <p:ph type="title"/>
          </p:nvPr>
        </p:nvSpPr>
        <p:spPr>
          <a:xfrm>
            <a:off x="247454" y="277092"/>
            <a:ext cx="8839200" cy="846386"/>
          </a:xfrm>
        </p:spPr>
        <p:txBody>
          <a:bodyPr wrap="square">
            <a:spAutoFit/>
          </a:bodyPr>
          <a:lstStyle/>
          <a:p>
            <a:r>
              <a:rPr lang="en-US" sz="3100" dirty="0">
                <a:solidFill>
                  <a:schemeClr val="tx1"/>
                </a:solidFill>
                <a:latin typeface="Book Antiqua" panose="02040602050305030304" pitchFamily="18" charset="0"/>
              </a:rPr>
              <a:t>True greatness and stumbling Blocks</a:t>
            </a:r>
            <a:br>
              <a:rPr lang="en-US" sz="2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Matthew 18:1-14; </a:t>
            </a:r>
            <a:r>
              <a:rPr lang="en-US" sz="1800" b="1" dirty="0">
                <a:solidFill>
                  <a:schemeClr val="tx1"/>
                </a:solidFill>
                <a:latin typeface="Book Antiqua" panose="02040602050305030304" pitchFamily="18" charset="0"/>
              </a:rPr>
              <a:t>Mark 9:33-50</a:t>
            </a:r>
            <a:r>
              <a:rPr lang="en-US" sz="1800" dirty="0">
                <a:solidFill>
                  <a:schemeClr val="tx1"/>
                </a:solidFill>
                <a:latin typeface="Book Antiqua" panose="02040602050305030304" pitchFamily="18" charset="0"/>
              </a:rPr>
              <a:t>; Luke 9:46-50</a:t>
            </a:r>
            <a:endParaRPr lang="en-US"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32327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335643"/>
            <a:ext cx="8783052" cy="5293757"/>
          </a:xfrm>
        </p:spPr>
        <p:txBody>
          <a:bodyPr anchor="t">
            <a:spAutoFit/>
          </a:bodyPr>
          <a:lstStyle/>
          <a:p>
            <a:pPr marL="0" indent="0">
              <a:spcBef>
                <a:spcPts val="0"/>
              </a:spcBef>
              <a:buNone/>
            </a:pPr>
            <a:r>
              <a:rPr lang="en-US" sz="2800" dirty="0">
                <a:solidFill>
                  <a:schemeClr val="tx1"/>
                </a:solidFill>
                <a:latin typeface="Lucida Bright" panose="02040602050505020304" pitchFamily="18" charset="0"/>
              </a:rPr>
              <a:t>How can we prove to be a stumbling block to others?</a:t>
            </a:r>
          </a:p>
          <a:p>
            <a:pPr marL="514350" indent="-514350">
              <a:spcBef>
                <a:spcPts val="0"/>
              </a:spcBef>
              <a:buClr>
                <a:schemeClr val="tx1"/>
              </a:buClr>
              <a:buFont typeface="Wingdings 2" panose="05020102010507070707" pitchFamily="18" charset="2"/>
              <a:buAutoNum type="arabicPeriod"/>
            </a:pPr>
            <a:r>
              <a:rPr lang="en-US" sz="2800" dirty="0">
                <a:solidFill>
                  <a:schemeClr val="tx1"/>
                </a:solidFill>
                <a:latin typeface="Lucida Bright" panose="02040602050505020304" pitchFamily="18" charset="0"/>
              </a:rPr>
              <a:t>Commission/omission AND tolerance of sin. (1 Corinthians 5:1-11; 6:9-11; James 4:17)</a:t>
            </a:r>
          </a:p>
          <a:p>
            <a:pPr marL="514350" indent="-514350">
              <a:spcBef>
                <a:spcPts val="0"/>
              </a:spcBef>
              <a:buClr>
                <a:schemeClr val="tx1"/>
              </a:buClr>
              <a:buFont typeface="Wingdings 2" panose="05020102010507070707" pitchFamily="18" charset="2"/>
              <a:buAutoNum type="arabicPeriod"/>
            </a:pPr>
            <a:r>
              <a:rPr lang="en-US" sz="2800" dirty="0">
                <a:solidFill>
                  <a:schemeClr val="tx1"/>
                </a:solidFill>
                <a:latin typeface="Lucida Bright" panose="02040602050505020304" pitchFamily="18" charset="0"/>
              </a:rPr>
              <a:t>False teaching (Malachi 2:8; 2 Peter 2:1-3)</a:t>
            </a:r>
          </a:p>
          <a:p>
            <a:pPr marL="514350" indent="-514350">
              <a:spcBef>
                <a:spcPts val="0"/>
              </a:spcBef>
              <a:buClr>
                <a:schemeClr val="tx1"/>
              </a:buClr>
              <a:buAutoNum type="arabicPeriod"/>
            </a:pPr>
            <a:r>
              <a:rPr lang="en-US" sz="2800" dirty="0">
                <a:solidFill>
                  <a:schemeClr val="tx1"/>
                </a:solidFill>
                <a:latin typeface="Lucida Bright" panose="02040602050505020304" pitchFamily="18" charset="0"/>
              </a:rPr>
              <a:t>Hypocrisy. (Galatians 2:13; Luke 12:1)</a:t>
            </a:r>
          </a:p>
          <a:p>
            <a:pPr marL="514350" indent="-514350">
              <a:spcBef>
                <a:spcPts val="0"/>
              </a:spcBef>
              <a:buClr>
                <a:schemeClr val="tx1"/>
              </a:buClr>
              <a:buAutoNum type="arabicPeriod"/>
            </a:pPr>
            <a:r>
              <a:rPr lang="en-US" sz="2800" dirty="0">
                <a:solidFill>
                  <a:schemeClr val="tx1"/>
                </a:solidFill>
                <a:latin typeface="Lucida Bright" panose="02040602050505020304" pitchFamily="18" charset="0"/>
              </a:rPr>
              <a:t>Use of “liberties” (1 Corinthians 8:9, 13)</a:t>
            </a:r>
          </a:p>
          <a:p>
            <a:pPr marL="514350" indent="-514350">
              <a:spcBef>
                <a:spcPts val="0"/>
              </a:spcBef>
              <a:buClr>
                <a:schemeClr val="tx1"/>
              </a:buClr>
              <a:buAutoNum type="arabicPeriod"/>
            </a:pPr>
            <a:r>
              <a:rPr lang="en-US" sz="2800" dirty="0">
                <a:solidFill>
                  <a:schemeClr val="tx1"/>
                </a:solidFill>
                <a:latin typeface="Lucida Bright" panose="02040602050505020304" pitchFamily="18" charset="0"/>
              </a:rPr>
              <a:t>Half-heartedness. (1 Chronicles 28:9; </a:t>
            </a:r>
            <a:br>
              <a:rPr lang="en-US" sz="2800" dirty="0">
                <a:solidFill>
                  <a:schemeClr val="tx1"/>
                </a:solidFill>
                <a:latin typeface="Lucida Bright" panose="02040602050505020304" pitchFamily="18" charset="0"/>
              </a:rPr>
            </a:br>
            <a:r>
              <a:rPr lang="en-US" sz="2800" dirty="0">
                <a:solidFill>
                  <a:schemeClr val="tx1"/>
                </a:solidFill>
                <a:latin typeface="Lucida Bright" panose="02040602050505020304" pitchFamily="18" charset="0"/>
              </a:rPr>
              <a:t>1 Kings 8:61; 11:4; 15:3; Mark 12:30)</a:t>
            </a:r>
          </a:p>
          <a:p>
            <a:pPr marL="514350" indent="-514350">
              <a:spcBef>
                <a:spcPts val="0"/>
              </a:spcBef>
              <a:buClr>
                <a:schemeClr val="tx1"/>
              </a:buClr>
              <a:buAutoNum type="arabicPeriod"/>
            </a:pPr>
            <a:r>
              <a:rPr lang="en-US" sz="2800" dirty="0">
                <a:solidFill>
                  <a:schemeClr val="tx1"/>
                </a:solidFill>
                <a:latin typeface="Lucida Bright" panose="02040602050505020304" pitchFamily="18" charset="0"/>
              </a:rPr>
              <a:t>Carnally focused. (1 Corinthians 2:14; </a:t>
            </a:r>
            <a:br>
              <a:rPr lang="en-US" sz="2800" dirty="0">
                <a:solidFill>
                  <a:schemeClr val="tx1"/>
                </a:solidFill>
                <a:latin typeface="Lucida Bright" panose="02040602050505020304" pitchFamily="18" charset="0"/>
              </a:rPr>
            </a:br>
            <a:r>
              <a:rPr lang="en-US" sz="2800" dirty="0">
                <a:solidFill>
                  <a:schemeClr val="tx1"/>
                </a:solidFill>
                <a:latin typeface="Lucida Bright" panose="02040602050505020304" pitchFamily="18" charset="0"/>
              </a:rPr>
              <a:t>Romans 8:6-8)</a:t>
            </a:r>
          </a:p>
        </p:txBody>
      </p:sp>
      <p:sp>
        <p:nvSpPr>
          <p:cNvPr id="6" name="Title 1">
            <a:extLst>
              <a:ext uri="{FF2B5EF4-FFF2-40B4-BE49-F238E27FC236}">
                <a16:creationId xmlns:a16="http://schemas.microsoft.com/office/drawing/2014/main" id="{F46136C6-34B9-40DE-9704-390146F48B00}"/>
              </a:ext>
            </a:extLst>
          </p:cNvPr>
          <p:cNvSpPr>
            <a:spLocks noGrp="1"/>
          </p:cNvSpPr>
          <p:nvPr>
            <p:ph type="title"/>
          </p:nvPr>
        </p:nvSpPr>
        <p:spPr>
          <a:xfrm>
            <a:off x="247454" y="277092"/>
            <a:ext cx="8839200" cy="846386"/>
          </a:xfrm>
        </p:spPr>
        <p:txBody>
          <a:bodyPr wrap="square">
            <a:spAutoFit/>
          </a:bodyPr>
          <a:lstStyle/>
          <a:p>
            <a:r>
              <a:rPr lang="en-US" sz="3100" dirty="0">
                <a:solidFill>
                  <a:schemeClr val="tx1"/>
                </a:solidFill>
                <a:latin typeface="Book Antiqua" panose="02040602050305030304" pitchFamily="18" charset="0"/>
              </a:rPr>
              <a:t>True greatness and stumbling Blocks</a:t>
            </a:r>
            <a:br>
              <a:rPr lang="en-US" sz="2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Matthew 18:1-14; </a:t>
            </a:r>
            <a:r>
              <a:rPr lang="en-US" sz="1800" b="1" dirty="0">
                <a:solidFill>
                  <a:schemeClr val="tx1"/>
                </a:solidFill>
                <a:latin typeface="Book Antiqua" panose="02040602050305030304" pitchFamily="18" charset="0"/>
              </a:rPr>
              <a:t>Mark 9:33-50</a:t>
            </a:r>
            <a:r>
              <a:rPr lang="en-US" sz="1800" dirty="0">
                <a:solidFill>
                  <a:schemeClr val="tx1"/>
                </a:solidFill>
                <a:latin typeface="Book Antiqua" panose="02040602050305030304" pitchFamily="18" charset="0"/>
              </a:rPr>
              <a:t>; Luke 9:46-50</a:t>
            </a:r>
            <a:endParaRPr lang="en-US"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1976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5093702"/>
          </a:xfrm>
        </p:spPr>
        <p:txBody>
          <a:bodyPr anchor="t">
            <a:spAutoFit/>
          </a:bodyPr>
          <a:lstStyle/>
          <a:p>
            <a:pPr marL="687388" indent="-687388">
              <a:spcBef>
                <a:spcPts val="0"/>
              </a:spcBef>
              <a:buClr>
                <a:schemeClr val="tx1"/>
              </a:buClr>
              <a:buFont typeface="+mj-lt"/>
              <a:buAutoNum type="arabicPeriod" startAt="7"/>
            </a:pPr>
            <a:r>
              <a:rPr lang="en-US" sz="3000" dirty="0">
                <a:solidFill>
                  <a:schemeClr val="tx1"/>
                </a:solidFill>
                <a:latin typeface="Lucida Bright" panose="02040602050505020304" pitchFamily="18" charset="0"/>
              </a:rPr>
              <a:t>Unhealthy influences (Ezekiel 14:3-4; </a:t>
            </a:r>
            <a:br>
              <a:rPr lang="en-US" sz="3000" dirty="0">
                <a:solidFill>
                  <a:schemeClr val="tx1"/>
                </a:solidFill>
                <a:latin typeface="Lucida Bright" panose="02040602050505020304" pitchFamily="18" charset="0"/>
              </a:rPr>
            </a:br>
            <a:r>
              <a:rPr lang="en-US" sz="3000" dirty="0">
                <a:solidFill>
                  <a:schemeClr val="tx1"/>
                </a:solidFill>
                <a:latin typeface="Lucida Bright" panose="02040602050505020304" pitchFamily="18" charset="0"/>
              </a:rPr>
              <a:t>Psalms 101:3)</a:t>
            </a:r>
          </a:p>
          <a:p>
            <a:pPr marL="687388" indent="-687388">
              <a:spcBef>
                <a:spcPts val="0"/>
              </a:spcBef>
              <a:buClr>
                <a:schemeClr val="tx1"/>
              </a:buClr>
              <a:buFont typeface="Wingdings 2" panose="05020102010507070707" pitchFamily="18" charset="2"/>
              <a:buAutoNum type="arabicPeriod" startAt="7"/>
            </a:pPr>
            <a:r>
              <a:rPr lang="en-US" sz="3000" dirty="0">
                <a:solidFill>
                  <a:schemeClr val="tx1"/>
                </a:solidFill>
                <a:latin typeface="Lucida Bright" panose="02040602050505020304" pitchFamily="18" charset="0"/>
              </a:rPr>
              <a:t>Distracted living. (Luke 10:38-42; </a:t>
            </a:r>
            <a:br>
              <a:rPr lang="en-US" sz="3000" dirty="0">
                <a:solidFill>
                  <a:schemeClr val="tx1"/>
                </a:solidFill>
                <a:latin typeface="Lucida Bright" panose="02040602050505020304" pitchFamily="18" charset="0"/>
              </a:rPr>
            </a:br>
            <a:r>
              <a:rPr lang="en-US" sz="3000" dirty="0">
                <a:solidFill>
                  <a:schemeClr val="tx1"/>
                </a:solidFill>
                <a:latin typeface="Lucida Bright" panose="02040602050505020304" pitchFamily="18" charset="0"/>
              </a:rPr>
              <a:t>Mark 4:19)</a:t>
            </a:r>
          </a:p>
          <a:p>
            <a:pPr marL="687388" indent="-687388">
              <a:spcBef>
                <a:spcPts val="0"/>
              </a:spcBef>
              <a:buClr>
                <a:schemeClr val="tx1"/>
              </a:buClr>
              <a:buAutoNum type="arabicPeriod" startAt="7"/>
            </a:pPr>
            <a:r>
              <a:rPr lang="en-US" sz="3000" dirty="0">
                <a:solidFill>
                  <a:schemeClr val="tx1"/>
                </a:solidFill>
                <a:latin typeface="Lucida Bright" panose="02040602050505020304" pitchFamily="18" charset="0"/>
              </a:rPr>
              <a:t>Lack of effort. (1 Corinthians 9:24)</a:t>
            </a:r>
          </a:p>
          <a:p>
            <a:pPr marL="687388" indent="-687388">
              <a:spcBef>
                <a:spcPts val="0"/>
              </a:spcBef>
              <a:buClr>
                <a:schemeClr val="tx1"/>
              </a:buClr>
              <a:buFont typeface="Wingdings 2" panose="05020102010507070707" pitchFamily="18" charset="2"/>
              <a:buAutoNum type="arabicPeriod" startAt="7"/>
            </a:pPr>
            <a:r>
              <a:rPr lang="en-US" sz="3000" dirty="0">
                <a:solidFill>
                  <a:schemeClr val="tx1"/>
                </a:solidFill>
                <a:latin typeface="Lucida Bright" panose="02040602050505020304" pitchFamily="18" charset="0"/>
              </a:rPr>
              <a:t>Spiritual drifting. (Hebrews 2:1-2)</a:t>
            </a:r>
          </a:p>
          <a:p>
            <a:pPr marL="687388" indent="-687388">
              <a:spcBef>
                <a:spcPts val="0"/>
              </a:spcBef>
              <a:buClr>
                <a:schemeClr val="tx1"/>
              </a:buClr>
              <a:buFont typeface="Wingdings 2" panose="05020102010507070707" pitchFamily="18" charset="2"/>
              <a:buAutoNum type="arabicPeriod" startAt="7"/>
            </a:pPr>
            <a:r>
              <a:rPr lang="en-US" sz="3000" dirty="0">
                <a:solidFill>
                  <a:schemeClr val="tx1"/>
                </a:solidFill>
                <a:latin typeface="Lucida Bright" panose="02040602050505020304" pitchFamily="18" charset="0"/>
              </a:rPr>
              <a:t>Lack of growth. (2 Peter 3:17; Hebrews 5:12)</a:t>
            </a:r>
          </a:p>
          <a:p>
            <a:pPr marL="687388" indent="-687388">
              <a:spcBef>
                <a:spcPts val="0"/>
              </a:spcBef>
              <a:buClr>
                <a:schemeClr val="tx1"/>
              </a:buClr>
              <a:buAutoNum type="arabicPeriod" startAt="7"/>
            </a:pPr>
            <a:r>
              <a:rPr lang="en-US" sz="3000" dirty="0">
                <a:solidFill>
                  <a:schemeClr val="tx1"/>
                </a:solidFill>
                <a:latin typeface="Lucida Bright" panose="02040602050505020304" pitchFamily="18" charset="0"/>
              </a:rPr>
              <a:t>Failing to flee temptation. </a:t>
            </a:r>
            <a:br>
              <a:rPr lang="en-US" sz="3000" dirty="0">
                <a:solidFill>
                  <a:schemeClr val="tx1"/>
                </a:solidFill>
                <a:latin typeface="Lucida Bright" panose="02040602050505020304" pitchFamily="18" charset="0"/>
              </a:rPr>
            </a:br>
            <a:r>
              <a:rPr lang="en-US" sz="3000" dirty="0">
                <a:solidFill>
                  <a:schemeClr val="tx1"/>
                </a:solidFill>
                <a:latin typeface="Lucida Bright" panose="02040602050505020304" pitchFamily="18" charset="0"/>
              </a:rPr>
              <a:t>(1 Corinthians 10:12)</a:t>
            </a:r>
          </a:p>
        </p:txBody>
      </p:sp>
      <p:sp>
        <p:nvSpPr>
          <p:cNvPr id="6" name="Title 1">
            <a:extLst>
              <a:ext uri="{FF2B5EF4-FFF2-40B4-BE49-F238E27FC236}">
                <a16:creationId xmlns:a16="http://schemas.microsoft.com/office/drawing/2014/main" id="{17ECA21E-77A0-40E3-9AB7-E764E5FB64F5}"/>
              </a:ext>
            </a:extLst>
          </p:cNvPr>
          <p:cNvSpPr>
            <a:spLocks noGrp="1"/>
          </p:cNvSpPr>
          <p:nvPr>
            <p:ph type="title"/>
          </p:nvPr>
        </p:nvSpPr>
        <p:spPr>
          <a:xfrm>
            <a:off x="247454" y="277092"/>
            <a:ext cx="8839200" cy="846386"/>
          </a:xfrm>
        </p:spPr>
        <p:txBody>
          <a:bodyPr wrap="square">
            <a:spAutoFit/>
          </a:bodyPr>
          <a:lstStyle/>
          <a:p>
            <a:r>
              <a:rPr lang="en-US" sz="3100" dirty="0">
                <a:solidFill>
                  <a:schemeClr val="tx1"/>
                </a:solidFill>
                <a:latin typeface="Book Antiqua" panose="02040602050305030304" pitchFamily="18" charset="0"/>
              </a:rPr>
              <a:t>True greatness and stumbling Blocks</a:t>
            </a:r>
            <a:br>
              <a:rPr lang="en-US" sz="2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Matthew 18:1-14; </a:t>
            </a:r>
            <a:r>
              <a:rPr lang="en-US" sz="1800" b="1" dirty="0">
                <a:solidFill>
                  <a:schemeClr val="tx1"/>
                </a:solidFill>
                <a:latin typeface="Book Antiqua" panose="02040602050305030304" pitchFamily="18" charset="0"/>
              </a:rPr>
              <a:t>Mark 9:33-50</a:t>
            </a:r>
            <a:r>
              <a:rPr lang="en-US" sz="1800" dirty="0">
                <a:solidFill>
                  <a:schemeClr val="tx1"/>
                </a:solidFill>
                <a:latin typeface="Book Antiqua" panose="02040602050305030304" pitchFamily="18" charset="0"/>
              </a:rPr>
              <a:t>; Luke 9:46-50</a:t>
            </a:r>
            <a:endParaRPr lang="en-US"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86743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566F45-DC18-41AD-8B0C-62F1C95BC7DC}"/>
              </a:ext>
            </a:extLst>
          </p:cNvPr>
          <p:cNvSpPr>
            <a:spLocks noGrp="1"/>
          </p:cNvSpPr>
          <p:nvPr>
            <p:ph idx="1"/>
          </p:nvPr>
        </p:nvSpPr>
        <p:spPr>
          <a:xfrm>
            <a:off x="204537" y="1576551"/>
            <a:ext cx="8783052" cy="3271665"/>
          </a:xfrm>
        </p:spPr>
        <p:txBody>
          <a:bodyPr anchor="t">
            <a:spAutoFit/>
          </a:bodyPr>
          <a:lstStyle/>
          <a:p>
            <a:pPr marL="0" indent="0">
              <a:buNone/>
            </a:pPr>
            <a:r>
              <a:rPr lang="en-US" sz="2800" dirty="0">
                <a:solidFill>
                  <a:schemeClr val="tx1"/>
                </a:solidFill>
                <a:latin typeface="Lucida Bright" panose="02040602050505020304" pitchFamily="18" charset="0"/>
              </a:rPr>
              <a:t>Rid your life of anything, anywhere, or anyone that is keeping you from running your race with endurance. (cf. Hebrews 12:1-2)</a:t>
            </a:r>
          </a:p>
          <a:p>
            <a:pPr marL="0" indent="0">
              <a:buNone/>
            </a:pPr>
            <a:r>
              <a:rPr lang="en-US" sz="2800" dirty="0">
                <a:solidFill>
                  <a:schemeClr val="tx1"/>
                </a:solidFill>
                <a:latin typeface="Lucida Bright" panose="02040602050505020304" pitchFamily="18" charset="0"/>
              </a:rPr>
              <a:t>Again, the comparison is made, </a:t>
            </a:r>
            <a:r>
              <a:rPr lang="en-US" sz="2800" i="1" dirty="0">
                <a:solidFill>
                  <a:schemeClr val="tx1"/>
                </a:solidFill>
                <a:latin typeface="Lucida Bright" panose="02040602050505020304" pitchFamily="18" charset="0"/>
              </a:rPr>
              <a:t>“</a:t>
            </a:r>
            <a:r>
              <a:rPr lang="en-US" sz="2800" b="1" i="1" dirty="0">
                <a:solidFill>
                  <a:schemeClr val="tx1"/>
                </a:solidFill>
                <a:latin typeface="Lucida Bright" panose="02040602050505020304" pitchFamily="18" charset="0"/>
              </a:rPr>
              <a:t>It is better</a:t>
            </a:r>
            <a:r>
              <a:rPr lang="en-US" sz="2800" i="1" dirty="0">
                <a:solidFill>
                  <a:schemeClr val="tx1"/>
                </a:solidFill>
                <a:latin typeface="Lucida Bright" panose="02040602050505020304" pitchFamily="18" charset="0"/>
              </a:rPr>
              <a:t> … </a:t>
            </a:r>
            <a:r>
              <a:rPr lang="en-US" sz="2800" b="1" i="1" dirty="0">
                <a:solidFill>
                  <a:schemeClr val="tx1"/>
                </a:solidFill>
                <a:latin typeface="Lucida Bright" panose="02040602050505020304" pitchFamily="18" charset="0"/>
              </a:rPr>
              <a:t>to enter life crippled</a:t>
            </a:r>
            <a:r>
              <a:rPr lang="en-US" sz="2800" i="1" dirty="0">
                <a:solidFill>
                  <a:schemeClr val="tx1"/>
                </a:solidFill>
                <a:latin typeface="Lucida Bright" panose="02040602050505020304" pitchFamily="18" charset="0"/>
              </a:rPr>
              <a:t> … </a:t>
            </a:r>
            <a:r>
              <a:rPr lang="en-US" sz="2800" b="1" i="1" dirty="0">
                <a:solidFill>
                  <a:schemeClr val="tx1"/>
                </a:solidFill>
                <a:latin typeface="Lucida Bright" panose="02040602050505020304" pitchFamily="18" charset="0"/>
              </a:rPr>
              <a:t>lame</a:t>
            </a:r>
            <a:r>
              <a:rPr lang="en-US" sz="2800" i="1" dirty="0">
                <a:solidFill>
                  <a:schemeClr val="tx1"/>
                </a:solidFill>
                <a:latin typeface="Lucida Bright" panose="02040602050505020304" pitchFamily="18" charset="0"/>
              </a:rPr>
              <a:t> … </a:t>
            </a:r>
            <a:r>
              <a:rPr lang="en-US" sz="2800" b="1" i="1" dirty="0">
                <a:solidFill>
                  <a:schemeClr val="tx1"/>
                </a:solidFill>
                <a:latin typeface="Lucida Bright" panose="02040602050505020304" pitchFamily="18" charset="0"/>
              </a:rPr>
              <a:t>with one eye</a:t>
            </a:r>
            <a:r>
              <a:rPr lang="en-US" sz="2800" i="1" dirty="0">
                <a:solidFill>
                  <a:schemeClr val="tx1"/>
                </a:solidFill>
                <a:latin typeface="Lucida Bright" panose="02040602050505020304" pitchFamily="18" charset="0"/>
              </a:rPr>
              <a:t> … </a:t>
            </a:r>
            <a:r>
              <a:rPr lang="en-US" sz="2800" b="1" i="1" dirty="0">
                <a:solidFill>
                  <a:schemeClr val="tx1"/>
                </a:solidFill>
                <a:latin typeface="Lucida Bright" panose="02040602050505020304" pitchFamily="18" charset="0"/>
              </a:rPr>
              <a:t>than to be cast into hell</a:t>
            </a:r>
            <a:r>
              <a:rPr lang="en-US" sz="2800" i="1" dirty="0">
                <a:solidFill>
                  <a:schemeClr val="tx1"/>
                </a:solidFill>
                <a:latin typeface="Lucida Bright" panose="02040602050505020304" pitchFamily="18" charset="0"/>
              </a:rPr>
              <a:t> … </a:t>
            </a:r>
            <a:r>
              <a:rPr lang="en-US" sz="2800" b="1" i="1" dirty="0">
                <a:solidFill>
                  <a:schemeClr val="tx1"/>
                </a:solidFill>
                <a:latin typeface="Lucida Bright" panose="02040602050505020304" pitchFamily="18" charset="0"/>
              </a:rPr>
              <a:t>where their worm does not die, and the fire is not quenched</a:t>
            </a:r>
            <a:r>
              <a:rPr lang="en-US" sz="2800" i="1" dirty="0">
                <a:solidFill>
                  <a:schemeClr val="tx1"/>
                </a:solidFill>
                <a:latin typeface="Lucida Bright" panose="02040602050505020304" pitchFamily="18" charset="0"/>
              </a:rPr>
              <a:t>.”</a:t>
            </a:r>
            <a:endParaRPr lang="en-US" sz="2800" dirty="0">
              <a:solidFill>
                <a:schemeClr val="tx1"/>
              </a:solidFill>
              <a:latin typeface="Lucida Bright" panose="02040602050505020304" pitchFamily="18" charset="0"/>
            </a:endParaRPr>
          </a:p>
        </p:txBody>
      </p:sp>
      <p:sp>
        <p:nvSpPr>
          <p:cNvPr id="6" name="Title 1">
            <a:extLst>
              <a:ext uri="{FF2B5EF4-FFF2-40B4-BE49-F238E27FC236}">
                <a16:creationId xmlns:a16="http://schemas.microsoft.com/office/drawing/2014/main" id="{7D266DE7-2414-48DD-ADB0-F90C44F86BAA}"/>
              </a:ext>
            </a:extLst>
          </p:cNvPr>
          <p:cNvSpPr>
            <a:spLocks noGrp="1"/>
          </p:cNvSpPr>
          <p:nvPr>
            <p:ph type="title"/>
          </p:nvPr>
        </p:nvSpPr>
        <p:spPr>
          <a:xfrm>
            <a:off x="247454" y="277092"/>
            <a:ext cx="8839200" cy="846386"/>
          </a:xfrm>
        </p:spPr>
        <p:txBody>
          <a:bodyPr wrap="square">
            <a:spAutoFit/>
          </a:bodyPr>
          <a:lstStyle/>
          <a:p>
            <a:r>
              <a:rPr lang="en-US" sz="3100" dirty="0">
                <a:solidFill>
                  <a:schemeClr val="tx1"/>
                </a:solidFill>
                <a:latin typeface="Book Antiqua" panose="02040602050305030304" pitchFamily="18" charset="0"/>
              </a:rPr>
              <a:t>True greatness and stumbling Blocks</a:t>
            </a:r>
            <a:br>
              <a:rPr lang="en-US" sz="2800" dirty="0">
                <a:solidFill>
                  <a:schemeClr val="tx1"/>
                </a:solidFill>
                <a:latin typeface="Book Antiqua" panose="02040602050305030304" pitchFamily="18" charset="0"/>
              </a:rPr>
            </a:br>
            <a:r>
              <a:rPr lang="en-US" sz="1800" dirty="0">
                <a:solidFill>
                  <a:schemeClr val="tx1"/>
                </a:solidFill>
                <a:latin typeface="Book Antiqua" panose="02040602050305030304" pitchFamily="18" charset="0"/>
              </a:rPr>
              <a:t>Matthew 18:1-14; </a:t>
            </a:r>
            <a:r>
              <a:rPr lang="en-US" sz="1800" b="1" dirty="0">
                <a:solidFill>
                  <a:schemeClr val="tx1"/>
                </a:solidFill>
                <a:latin typeface="Book Antiqua" panose="02040602050305030304" pitchFamily="18" charset="0"/>
              </a:rPr>
              <a:t>Mark 9:33-50</a:t>
            </a:r>
            <a:r>
              <a:rPr lang="en-US" sz="1800" dirty="0">
                <a:solidFill>
                  <a:schemeClr val="tx1"/>
                </a:solidFill>
                <a:latin typeface="Book Antiqua" panose="02040602050305030304" pitchFamily="18" charset="0"/>
              </a:rPr>
              <a:t>; Luke 9:46-50</a:t>
            </a:r>
            <a:endParaRPr lang="en-US" sz="28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6658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inimalist_Light_Sales Pitch_01_Win32_AS_v4" id="{AE3810B2-EB50-490A-9B4E-9FA07A4550C3}" vid="{D5F0F717-C359-4A2D-BDB0-CA99CA6877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Theme16</Template>
  <TotalTime>3133</TotalTime>
  <Words>1528</Words>
  <Application>Microsoft Office PowerPoint</Application>
  <PresentationFormat>On-screen Show (4:3)</PresentationFormat>
  <Paragraphs>137</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Book Antiqua</vt:lpstr>
      <vt:lpstr>Calibri</vt:lpstr>
      <vt:lpstr>Garamond</vt:lpstr>
      <vt:lpstr>Helvetica Light</vt:lpstr>
      <vt:lpstr>Lucida Bright</vt:lpstr>
      <vt:lpstr>Times</vt:lpstr>
      <vt:lpstr>Times-Roman</vt:lpstr>
      <vt:lpstr>Wingdings 2</vt:lpstr>
      <vt:lpstr>DividendVTI</vt:lpstr>
      <vt:lpstr>Lesson 12  The transfiguration</vt:lpstr>
      <vt:lpstr>True greatness and stumbling Blocks Matthew 18:1-14; Mark 9:33-50; Luke 9:46-50</vt:lpstr>
      <vt:lpstr>True greatness and stumbling Blocks Matthew 18:1-14; Mark 9:33-50; Luke 9:46-50</vt:lpstr>
      <vt:lpstr>True greatness &amp; stumbling Blocks Matthew 18:1-14; Mark 9:33-50; Luke 9:46-50</vt:lpstr>
      <vt:lpstr>True greatness and stumbling Blocks Matthew 18:1-14; Mark 9:33-50; Luke 9:46-50</vt:lpstr>
      <vt:lpstr>True greatness and stumbling Blocks Matthew 18:1-14; Mark 9:33-50; Luke 9:46-50</vt:lpstr>
      <vt:lpstr>True greatness and stumbling Blocks Matthew 18:1-14; Mark 9:33-50; Luke 9:46-50</vt:lpstr>
      <vt:lpstr>True greatness and stumbling Blocks Matthew 18:1-14; Mark 9:33-50; Luke 9:46-50</vt:lpstr>
      <vt:lpstr>True greatness and stumbling Blocks Matthew 18:1-14; Mark 9:33-50; Luke 9:46-50</vt:lpstr>
      <vt:lpstr>True greatness and stumbling Blocks Matthew 18:1-14; Mark 9:33-50; Luke 9:46-50</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Christ (Format)</dc:title>
  <dc:creator>Chris Simmons</dc:creator>
  <cp:lastModifiedBy>Richard Lidh</cp:lastModifiedBy>
  <cp:revision>12</cp:revision>
  <cp:lastPrinted>2020-08-21T14:37:12Z</cp:lastPrinted>
  <dcterms:created xsi:type="dcterms:W3CDTF">2011-11-13T00:33:04Z</dcterms:created>
  <dcterms:modified xsi:type="dcterms:W3CDTF">2020-08-21T14:37:15Z</dcterms:modified>
</cp:coreProperties>
</file>